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7" r:id="rId4"/>
    <p:sldId id="293" r:id="rId5"/>
    <p:sldId id="294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3" r:id="rId14"/>
    <p:sldId id="266" r:id="rId15"/>
    <p:sldId id="267" r:id="rId16"/>
    <p:sldId id="268" r:id="rId17"/>
    <p:sldId id="269" r:id="rId18"/>
    <p:sldId id="272" r:id="rId19"/>
    <p:sldId id="270" r:id="rId20"/>
    <p:sldId id="271" r:id="rId21"/>
    <p:sldId id="275" r:id="rId22"/>
    <p:sldId id="274" r:id="rId23"/>
    <p:sldId id="281" r:id="rId24"/>
    <p:sldId id="282" r:id="rId25"/>
    <p:sldId id="276" r:id="rId26"/>
    <p:sldId id="277" r:id="rId27"/>
    <p:sldId id="278" r:id="rId28"/>
    <p:sldId id="290" r:id="rId29"/>
    <p:sldId id="279" r:id="rId30"/>
    <p:sldId id="280" r:id="rId31"/>
    <p:sldId id="283" r:id="rId32"/>
    <p:sldId id="284" r:id="rId33"/>
    <p:sldId id="285" r:id="rId34"/>
    <p:sldId id="286" r:id="rId35"/>
    <p:sldId id="288" r:id="rId36"/>
    <p:sldId id="289" r:id="rId37"/>
    <p:sldId id="291" r:id="rId38"/>
    <p:sldId id="296" r:id="rId39"/>
    <p:sldId id="287" r:id="rId4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557"/>
    <a:srgbClr val="F1F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Reyes Gajardo" userId="ae39495978026069" providerId="LiveId" clId="{CCBE1AC8-4C4E-4D0F-8007-A964530CF7D3}"/>
    <pc:docChg chg="undo custSel addSld delSld modSld">
      <pc:chgData name="Sergio Reyes Gajardo" userId="ae39495978026069" providerId="LiveId" clId="{CCBE1AC8-4C4E-4D0F-8007-A964530CF7D3}" dt="2024-07-23T21:09:52.064" v="1552" actId="1036"/>
      <pc:docMkLst>
        <pc:docMk/>
      </pc:docMkLst>
      <pc:sldChg chg="addSp modSp mod setBg">
        <pc:chgData name="Sergio Reyes Gajardo" userId="ae39495978026069" providerId="LiveId" clId="{CCBE1AC8-4C4E-4D0F-8007-A964530CF7D3}" dt="2024-07-23T20:22:49.991" v="718" actId="2711"/>
        <pc:sldMkLst>
          <pc:docMk/>
          <pc:sldMk cId="3191278199" sldId="259"/>
        </pc:sldMkLst>
        <pc:spChg chg="mod">
          <ac:chgData name="Sergio Reyes Gajardo" userId="ae39495978026069" providerId="LiveId" clId="{CCBE1AC8-4C4E-4D0F-8007-A964530CF7D3}" dt="2024-07-23T20:22:49.991" v="718" actId="2711"/>
          <ac:spMkLst>
            <pc:docMk/>
            <pc:sldMk cId="3191278199" sldId="259"/>
            <ac:spMk id="10" creationId="{88327C8E-4DC5-9594-1097-EC8C7494379D}"/>
          </ac:spMkLst>
        </pc:spChg>
        <pc:spChg chg="add">
          <ac:chgData name="Sergio Reyes Gajardo" userId="ae39495978026069" providerId="LiveId" clId="{CCBE1AC8-4C4E-4D0F-8007-A964530CF7D3}" dt="2024-07-23T20:22:25.841" v="714" actId="26606"/>
          <ac:spMkLst>
            <pc:docMk/>
            <pc:sldMk cId="3191278199" sldId="259"/>
            <ac:spMk id="15" creationId="{362D44EE-C852-4460-B8B5-C4F2BC20510C}"/>
          </ac:spMkLst>
        </pc:spChg>
        <pc:spChg chg="add">
          <ac:chgData name="Sergio Reyes Gajardo" userId="ae39495978026069" providerId="LiveId" clId="{CCBE1AC8-4C4E-4D0F-8007-A964530CF7D3}" dt="2024-07-23T20:22:25.841" v="714" actId="26606"/>
          <ac:spMkLst>
            <pc:docMk/>
            <pc:sldMk cId="3191278199" sldId="259"/>
            <ac:spMk id="17" creationId="{658970D8-8D1D-4B5C-894B-E871CC86543D}"/>
          </ac:spMkLst>
        </pc:spChg>
        <pc:spChg chg="add">
          <ac:chgData name="Sergio Reyes Gajardo" userId="ae39495978026069" providerId="LiveId" clId="{CCBE1AC8-4C4E-4D0F-8007-A964530CF7D3}" dt="2024-07-23T20:22:25.841" v="714" actId="26606"/>
          <ac:spMkLst>
            <pc:docMk/>
            <pc:sldMk cId="3191278199" sldId="259"/>
            <ac:spMk id="19" creationId="{F227E5B6-9132-43CA-B503-37A18562ADF2}"/>
          </ac:spMkLst>
        </pc:spChg>
        <pc:spChg chg="add">
          <ac:chgData name="Sergio Reyes Gajardo" userId="ae39495978026069" providerId="LiveId" clId="{CCBE1AC8-4C4E-4D0F-8007-A964530CF7D3}" dt="2024-07-23T20:22:25.841" v="714" actId="26606"/>
          <ac:spMkLst>
            <pc:docMk/>
            <pc:sldMk cId="3191278199" sldId="259"/>
            <ac:spMk id="21" creationId="{03C2051E-A88D-48E5-BACF-AAED17892722}"/>
          </ac:spMkLst>
        </pc:spChg>
        <pc:spChg chg="add">
          <ac:chgData name="Sergio Reyes Gajardo" userId="ae39495978026069" providerId="LiveId" clId="{CCBE1AC8-4C4E-4D0F-8007-A964530CF7D3}" dt="2024-07-23T20:22:25.841" v="714" actId="26606"/>
          <ac:spMkLst>
            <pc:docMk/>
            <pc:sldMk cId="3191278199" sldId="259"/>
            <ac:spMk id="23" creationId="{7821A508-2985-4905-874A-527429BAABFA}"/>
          </ac:spMkLst>
        </pc:spChg>
        <pc:spChg chg="add">
          <ac:chgData name="Sergio Reyes Gajardo" userId="ae39495978026069" providerId="LiveId" clId="{CCBE1AC8-4C4E-4D0F-8007-A964530CF7D3}" dt="2024-07-23T20:22:25.841" v="714" actId="26606"/>
          <ac:spMkLst>
            <pc:docMk/>
            <pc:sldMk cId="3191278199" sldId="259"/>
            <ac:spMk id="25" creationId="{D2929CB1-0E3C-4B2D-ADC5-0154FB33BA44}"/>
          </ac:spMkLst>
        </pc:spChg>
        <pc:spChg chg="add">
          <ac:chgData name="Sergio Reyes Gajardo" userId="ae39495978026069" providerId="LiveId" clId="{CCBE1AC8-4C4E-4D0F-8007-A964530CF7D3}" dt="2024-07-23T20:22:25.841" v="714" actId="26606"/>
          <ac:spMkLst>
            <pc:docMk/>
            <pc:sldMk cId="3191278199" sldId="259"/>
            <ac:spMk id="27" creationId="{5F2F0C84-BE8C-4DC2-A6D3-30349A801D5C}"/>
          </ac:spMkLst>
        </pc:spChg>
        <pc:picChg chg="mod">
          <ac:chgData name="Sergio Reyes Gajardo" userId="ae39495978026069" providerId="LiveId" clId="{CCBE1AC8-4C4E-4D0F-8007-A964530CF7D3}" dt="2024-07-23T20:22:25.841" v="714" actId="26606"/>
          <ac:picMkLst>
            <pc:docMk/>
            <pc:sldMk cId="3191278199" sldId="259"/>
            <ac:picMk id="5" creationId="{64057DDB-D8C6-9D98-DEEC-949B18D20014}"/>
          </ac:picMkLst>
        </pc:picChg>
      </pc:sldChg>
      <pc:sldChg chg="addSp delSp modSp mod setBg">
        <pc:chgData name="Sergio Reyes Gajardo" userId="ae39495978026069" providerId="LiveId" clId="{CCBE1AC8-4C4E-4D0F-8007-A964530CF7D3}" dt="2024-07-23T20:22:59.548" v="719" actId="2711"/>
        <pc:sldMkLst>
          <pc:docMk/>
          <pc:sldMk cId="231925291" sldId="260"/>
        </pc:sldMkLst>
        <pc:spChg chg="mod">
          <ac:chgData name="Sergio Reyes Gajardo" userId="ae39495978026069" providerId="LiveId" clId="{CCBE1AC8-4C4E-4D0F-8007-A964530CF7D3}" dt="2024-07-23T20:22:59.548" v="719" actId="2711"/>
          <ac:spMkLst>
            <pc:docMk/>
            <pc:sldMk cId="231925291" sldId="260"/>
            <ac:spMk id="10" creationId="{88327C8E-4DC5-9594-1097-EC8C7494379D}"/>
          </ac:spMkLst>
        </pc:spChg>
        <pc:spChg chg="add del">
          <ac:chgData name="Sergio Reyes Gajardo" userId="ae39495978026069" providerId="LiveId" clId="{CCBE1AC8-4C4E-4D0F-8007-A964530CF7D3}" dt="2024-07-23T20:22:40.656" v="716" actId="26606"/>
          <ac:spMkLst>
            <pc:docMk/>
            <pc:sldMk cId="231925291" sldId="260"/>
            <ac:spMk id="15" creationId="{D4771268-CB57-404A-9271-370EB28F6090}"/>
          </ac:spMkLst>
        </pc:spChg>
        <pc:spChg chg="add">
          <ac:chgData name="Sergio Reyes Gajardo" userId="ae39495978026069" providerId="LiveId" clId="{CCBE1AC8-4C4E-4D0F-8007-A964530CF7D3}" dt="2024-07-23T20:22:40.676" v="717" actId="26606"/>
          <ac:spMkLst>
            <pc:docMk/>
            <pc:sldMk cId="231925291" sldId="260"/>
            <ac:spMk id="17" creationId="{F5569EEC-E12F-4856-B407-02B2813A4AA5}"/>
          </ac:spMkLst>
        </pc:spChg>
        <pc:spChg chg="add">
          <ac:chgData name="Sergio Reyes Gajardo" userId="ae39495978026069" providerId="LiveId" clId="{CCBE1AC8-4C4E-4D0F-8007-A964530CF7D3}" dt="2024-07-23T20:22:40.676" v="717" actId="26606"/>
          <ac:spMkLst>
            <pc:docMk/>
            <pc:sldMk cId="231925291" sldId="260"/>
            <ac:spMk id="18" creationId="{2B577FF9-3543-4875-815D-3D87BD8A2002}"/>
          </ac:spMkLst>
        </pc:spChg>
        <pc:spChg chg="add">
          <ac:chgData name="Sergio Reyes Gajardo" userId="ae39495978026069" providerId="LiveId" clId="{CCBE1AC8-4C4E-4D0F-8007-A964530CF7D3}" dt="2024-07-23T20:22:40.676" v="717" actId="26606"/>
          <ac:spMkLst>
            <pc:docMk/>
            <pc:sldMk cId="231925291" sldId="260"/>
            <ac:spMk id="19" creationId="{CF860788-3A6A-45A3-B3F1-06F159665603}"/>
          </ac:spMkLst>
        </pc:spChg>
        <pc:spChg chg="add">
          <ac:chgData name="Sergio Reyes Gajardo" userId="ae39495978026069" providerId="LiveId" clId="{CCBE1AC8-4C4E-4D0F-8007-A964530CF7D3}" dt="2024-07-23T20:22:40.676" v="717" actId="26606"/>
          <ac:spMkLst>
            <pc:docMk/>
            <pc:sldMk cId="231925291" sldId="260"/>
            <ac:spMk id="21" creationId="{DF1E3393-B852-4883-B778-ED3525112942}"/>
          </ac:spMkLst>
        </pc:spChg>
        <pc:spChg chg="add">
          <ac:chgData name="Sergio Reyes Gajardo" userId="ae39495978026069" providerId="LiveId" clId="{CCBE1AC8-4C4E-4D0F-8007-A964530CF7D3}" dt="2024-07-23T20:22:40.676" v="717" actId="26606"/>
          <ac:spMkLst>
            <pc:docMk/>
            <pc:sldMk cId="231925291" sldId="260"/>
            <ac:spMk id="23" creationId="{39853D09-4205-4CC7-83EB-288E886AC9E4}"/>
          </ac:spMkLst>
        </pc:spChg>
        <pc:spChg chg="add">
          <ac:chgData name="Sergio Reyes Gajardo" userId="ae39495978026069" providerId="LiveId" clId="{CCBE1AC8-4C4E-4D0F-8007-A964530CF7D3}" dt="2024-07-23T20:22:40.676" v="717" actId="26606"/>
          <ac:spMkLst>
            <pc:docMk/>
            <pc:sldMk cId="231925291" sldId="260"/>
            <ac:spMk id="25" creationId="{0D040B79-3E73-4A31-840D-D6B9C9FDFC46}"/>
          </ac:spMkLst>
        </pc:spChg>
        <pc:spChg chg="add">
          <ac:chgData name="Sergio Reyes Gajardo" userId="ae39495978026069" providerId="LiveId" clId="{CCBE1AC8-4C4E-4D0F-8007-A964530CF7D3}" dt="2024-07-23T20:22:40.676" v="717" actId="26606"/>
          <ac:spMkLst>
            <pc:docMk/>
            <pc:sldMk cId="231925291" sldId="260"/>
            <ac:spMk id="27" creationId="{156C6AE5-3F8B-42AC-9EA4-1B686A11E93F}"/>
          </ac:spMkLst>
        </pc:spChg>
        <pc:picChg chg="mod">
          <ac:chgData name="Sergio Reyes Gajardo" userId="ae39495978026069" providerId="LiveId" clId="{CCBE1AC8-4C4E-4D0F-8007-A964530CF7D3}" dt="2024-07-23T20:22:40.676" v="717" actId="26606"/>
          <ac:picMkLst>
            <pc:docMk/>
            <pc:sldMk cId="231925291" sldId="260"/>
            <ac:picMk id="3" creationId="{2C8705FF-293E-FFC0-C595-0676859F69E7}"/>
          </ac:picMkLst>
        </pc:picChg>
      </pc:sldChg>
      <pc:sldChg chg="modSp mod">
        <pc:chgData name="Sergio Reyes Gajardo" userId="ae39495978026069" providerId="LiveId" clId="{CCBE1AC8-4C4E-4D0F-8007-A964530CF7D3}" dt="2024-07-23T20:42:14.699" v="928" actId="1076"/>
        <pc:sldMkLst>
          <pc:docMk/>
          <pc:sldMk cId="1863400898" sldId="277"/>
        </pc:sldMkLst>
        <pc:spChg chg="mod">
          <ac:chgData name="Sergio Reyes Gajardo" userId="ae39495978026069" providerId="LiveId" clId="{CCBE1AC8-4C4E-4D0F-8007-A964530CF7D3}" dt="2024-07-23T20:42:14.699" v="928" actId="1076"/>
          <ac:spMkLst>
            <pc:docMk/>
            <pc:sldMk cId="1863400898" sldId="277"/>
            <ac:spMk id="2" creationId="{70A5C612-7CEC-6097-C875-F39DE62F36A8}"/>
          </ac:spMkLst>
        </pc:spChg>
      </pc:sldChg>
      <pc:sldChg chg="modSp mod">
        <pc:chgData name="Sergio Reyes Gajardo" userId="ae39495978026069" providerId="LiveId" clId="{CCBE1AC8-4C4E-4D0F-8007-A964530CF7D3}" dt="2024-07-23T19:39:08.675" v="47" actId="20577"/>
        <pc:sldMkLst>
          <pc:docMk/>
          <pc:sldMk cId="1894704792" sldId="279"/>
        </pc:sldMkLst>
        <pc:spChg chg="mod">
          <ac:chgData name="Sergio Reyes Gajardo" userId="ae39495978026069" providerId="LiveId" clId="{CCBE1AC8-4C4E-4D0F-8007-A964530CF7D3}" dt="2024-07-23T19:39:08.675" v="47" actId="20577"/>
          <ac:spMkLst>
            <pc:docMk/>
            <pc:sldMk cId="1894704792" sldId="279"/>
            <ac:spMk id="3" creationId="{D6239EF3-AFFE-DDD8-F3ED-D9C9BC7F450B}"/>
          </ac:spMkLst>
        </pc:spChg>
      </pc:sldChg>
      <pc:sldChg chg="addSp delSp modSp add mod setBg delDesignElem">
        <pc:chgData name="Sergio Reyes Gajardo" userId="ae39495978026069" providerId="LiveId" clId="{CCBE1AC8-4C4E-4D0F-8007-A964530CF7D3}" dt="2024-07-23T19:42:33.188" v="80" actId="478"/>
        <pc:sldMkLst>
          <pc:docMk/>
          <pc:sldMk cId="4176311885" sldId="280"/>
        </pc:sldMkLst>
        <pc:spChg chg="add mod">
          <ac:chgData name="Sergio Reyes Gajardo" userId="ae39495978026069" providerId="LiveId" clId="{CCBE1AC8-4C4E-4D0F-8007-A964530CF7D3}" dt="2024-07-23T19:42:28.350" v="79" actId="1076"/>
          <ac:spMkLst>
            <pc:docMk/>
            <pc:sldMk cId="4176311885" sldId="280"/>
            <ac:spMk id="3" creationId="{B39161E4-7B60-AF37-97F6-F9AB6A5FDFDA}"/>
          </ac:spMkLst>
        </pc:spChg>
        <pc:spChg chg="del">
          <ac:chgData name="Sergio Reyes Gajardo" userId="ae39495978026069" providerId="LiveId" clId="{CCBE1AC8-4C4E-4D0F-8007-A964530CF7D3}" dt="2024-07-23T19:35:50.240" v="1"/>
          <ac:spMkLst>
            <pc:docMk/>
            <pc:sldMk cId="4176311885" sldId="280"/>
            <ac:spMk id="6" creationId="{86FF76B9-219D-4469-AF87-0236D29032F1}"/>
          </ac:spMkLst>
        </pc:spChg>
        <pc:spChg chg="del">
          <ac:chgData name="Sergio Reyes Gajardo" userId="ae39495978026069" providerId="LiveId" clId="{CCBE1AC8-4C4E-4D0F-8007-A964530CF7D3}" dt="2024-07-23T19:35:50.240" v="1"/>
          <ac:spMkLst>
            <pc:docMk/>
            <pc:sldMk cId="4176311885" sldId="280"/>
            <ac:spMk id="15" creationId="{2E80C965-DB6D-4F81-9E9E-B027384D0BD6}"/>
          </ac:spMkLst>
        </pc:spChg>
        <pc:spChg chg="del">
          <ac:chgData name="Sergio Reyes Gajardo" userId="ae39495978026069" providerId="LiveId" clId="{CCBE1AC8-4C4E-4D0F-8007-A964530CF7D3}" dt="2024-07-23T19:35:50.240" v="1"/>
          <ac:spMkLst>
            <pc:docMk/>
            <pc:sldMk cId="4176311885" sldId="280"/>
            <ac:spMk id="17" creationId="{633C5E46-DAC5-4661-9C87-22B08E2A512F}"/>
          </ac:spMkLst>
        </pc:spChg>
        <pc:spChg chg="add del">
          <ac:chgData name="Sergio Reyes Gajardo" userId="ae39495978026069" providerId="LiveId" clId="{CCBE1AC8-4C4E-4D0F-8007-A964530CF7D3}" dt="2024-07-23T19:41:38.212" v="50" actId="26606"/>
          <ac:spMkLst>
            <pc:docMk/>
            <pc:sldMk cId="4176311885" sldId="280"/>
            <ac:spMk id="1031" creationId="{7742A528-B5BC-48B8-92DE-9C2B44451A96}"/>
          </ac:spMkLst>
        </pc:spChg>
        <pc:spChg chg="add del">
          <ac:chgData name="Sergio Reyes Gajardo" userId="ae39495978026069" providerId="LiveId" clId="{CCBE1AC8-4C4E-4D0F-8007-A964530CF7D3}" dt="2024-07-23T19:41:44.592" v="56" actId="26606"/>
          <ac:spMkLst>
            <pc:docMk/>
            <pc:sldMk cId="4176311885" sldId="280"/>
            <ac:spMk id="1035" creationId="{2633B3B5-CC90-43F0-8714-D31D1F3F0209}"/>
          </ac:spMkLst>
        </pc:spChg>
        <pc:spChg chg="add del">
          <ac:chgData name="Sergio Reyes Gajardo" userId="ae39495978026069" providerId="LiveId" clId="{CCBE1AC8-4C4E-4D0F-8007-A964530CF7D3}" dt="2024-07-23T19:41:40.218" v="52" actId="26606"/>
          <ac:spMkLst>
            <pc:docMk/>
            <pc:sldMk cId="4176311885" sldId="280"/>
            <ac:spMk id="1036" creationId="{63644BFD-D22E-4019-B666-387DA51AEAFD}"/>
          </ac:spMkLst>
        </pc:spChg>
        <pc:spChg chg="add del">
          <ac:chgData name="Sergio Reyes Gajardo" userId="ae39495978026069" providerId="LiveId" clId="{CCBE1AC8-4C4E-4D0F-8007-A964530CF7D3}" dt="2024-07-23T19:41:40.218" v="52" actId="26606"/>
          <ac:spMkLst>
            <pc:docMk/>
            <pc:sldMk cId="4176311885" sldId="280"/>
            <ac:spMk id="1037" creationId="{3776B14B-F2F4-4825-8DA8-8C7A0F2B3960}"/>
          </ac:spMkLst>
        </pc:spChg>
        <pc:spChg chg="add del">
          <ac:chgData name="Sergio Reyes Gajardo" userId="ae39495978026069" providerId="LiveId" clId="{CCBE1AC8-4C4E-4D0F-8007-A964530CF7D3}" dt="2024-07-23T19:41:43.600" v="54" actId="26606"/>
          <ac:spMkLst>
            <pc:docMk/>
            <pc:sldMk cId="4176311885" sldId="280"/>
            <ac:spMk id="1039" creationId="{5D9FC6AC-4A12-4825-8ABE-0732B8EF4D16}"/>
          </ac:spMkLst>
        </pc:spChg>
        <pc:spChg chg="add del">
          <ac:chgData name="Sergio Reyes Gajardo" userId="ae39495978026069" providerId="LiveId" clId="{CCBE1AC8-4C4E-4D0F-8007-A964530CF7D3}" dt="2024-07-23T19:41:44.592" v="56" actId="26606"/>
          <ac:spMkLst>
            <pc:docMk/>
            <pc:sldMk cId="4176311885" sldId="280"/>
            <ac:spMk id="1041" creationId="{AB8C311F-7253-4AED-9701-7FC0708C41C7}"/>
          </ac:spMkLst>
        </pc:spChg>
        <pc:spChg chg="add del">
          <ac:chgData name="Sergio Reyes Gajardo" userId="ae39495978026069" providerId="LiveId" clId="{CCBE1AC8-4C4E-4D0F-8007-A964530CF7D3}" dt="2024-07-23T19:41:44.592" v="56" actId="26606"/>
          <ac:spMkLst>
            <pc:docMk/>
            <pc:sldMk cId="4176311885" sldId="280"/>
            <ac:spMk id="1042" creationId="{E2384209-CB15-4CDF-9D31-C44FD9A3F20D}"/>
          </ac:spMkLst>
        </pc:spChg>
        <pc:spChg chg="add del">
          <ac:chgData name="Sergio Reyes Gajardo" userId="ae39495978026069" providerId="LiveId" clId="{CCBE1AC8-4C4E-4D0F-8007-A964530CF7D3}" dt="2024-07-23T19:41:44.592" v="56" actId="26606"/>
          <ac:spMkLst>
            <pc:docMk/>
            <pc:sldMk cId="4176311885" sldId="280"/>
            <ac:spMk id="1043" creationId="{A8D57A06-A426-446D-B02C-A2DC6B62E45E}"/>
          </ac:spMkLst>
        </pc:spChg>
        <pc:spChg chg="add del">
          <ac:chgData name="Sergio Reyes Gajardo" userId="ae39495978026069" providerId="LiveId" clId="{CCBE1AC8-4C4E-4D0F-8007-A964530CF7D3}" dt="2024-07-23T19:41:47.634" v="58" actId="26606"/>
          <ac:spMkLst>
            <pc:docMk/>
            <pc:sldMk cId="4176311885" sldId="280"/>
            <ac:spMk id="1045" creationId="{32BC26D8-82FB-445E-AA49-62A77D7C1EE0}"/>
          </ac:spMkLst>
        </pc:spChg>
        <pc:spChg chg="add del">
          <ac:chgData name="Sergio Reyes Gajardo" userId="ae39495978026069" providerId="LiveId" clId="{CCBE1AC8-4C4E-4D0F-8007-A964530CF7D3}" dt="2024-07-23T19:41:47.634" v="58" actId="26606"/>
          <ac:spMkLst>
            <pc:docMk/>
            <pc:sldMk cId="4176311885" sldId="280"/>
            <ac:spMk id="1046" creationId="{CB44330D-EA18-4254-AA95-EB49948539B8}"/>
          </ac:spMkLst>
        </pc:spChg>
        <pc:spChg chg="add">
          <ac:chgData name="Sergio Reyes Gajardo" userId="ae39495978026069" providerId="LiveId" clId="{CCBE1AC8-4C4E-4D0F-8007-A964530CF7D3}" dt="2024-07-23T19:41:47.642" v="59" actId="26606"/>
          <ac:spMkLst>
            <pc:docMk/>
            <pc:sldMk cId="4176311885" sldId="280"/>
            <ac:spMk id="1048" creationId="{F3060C83-F051-4F0E-ABAD-AA0DFC48B218}"/>
          </ac:spMkLst>
        </pc:spChg>
        <pc:spChg chg="add">
          <ac:chgData name="Sergio Reyes Gajardo" userId="ae39495978026069" providerId="LiveId" clId="{CCBE1AC8-4C4E-4D0F-8007-A964530CF7D3}" dt="2024-07-23T19:41:47.642" v="59" actId="26606"/>
          <ac:spMkLst>
            <pc:docMk/>
            <pc:sldMk cId="4176311885" sldId="280"/>
            <ac:spMk id="1049" creationId="{83C98ABE-055B-441F-B07E-44F97F083C39}"/>
          </ac:spMkLst>
        </pc:spChg>
        <pc:spChg chg="add">
          <ac:chgData name="Sergio Reyes Gajardo" userId="ae39495978026069" providerId="LiveId" clId="{CCBE1AC8-4C4E-4D0F-8007-A964530CF7D3}" dt="2024-07-23T19:41:47.642" v="59" actId="26606"/>
          <ac:spMkLst>
            <pc:docMk/>
            <pc:sldMk cId="4176311885" sldId="280"/>
            <ac:spMk id="1050" creationId="{29FDB030-9B49-4CED-8CCD-4D99382388AC}"/>
          </ac:spMkLst>
        </pc:spChg>
        <pc:spChg chg="add">
          <ac:chgData name="Sergio Reyes Gajardo" userId="ae39495978026069" providerId="LiveId" clId="{CCBE1AC8-4C4E-4D0F-8007-A964530CF7D3}" dt="2024-07-23T19:41:47.642" v="59" actId="26606"/>
          <ac:spMkLst>
            <pc:docMk/>
            <pc:sldMk cId="4176311885" sldId="280"/>
            <ac:spMk id="1051" creationId="{3783CA14-24A1-485C-8B30-D6A5D87987AD}"/>
          </ac:spMkLst>
        </pc:spChg>
        <pc:spChg chg="add">
          <ac:chgData name="Sergio Reyes Gajardo" userId="ae39495978026069" providerId="LiveId" clId="{CCBE1AC8-4C4E-4D0F-8007-A964530CF7D3}" dt="2024-07-23T19:41:47.642" v="59" actId="26606"/>
          <ac:spMkLst>
            <pc:docMk/>
            <pc:sldMk cId="4176311885" sldId="280"/>
            <ac:spMk id="1052" creationId="{9A97C86A-04D6-40F7-AE84-31AB43E6A846}"/>
          </ac:spMkLst>
        </pc:spChg>
        <pc:spChg chg="add">
          <ac:chgData name="Sergio Reyes Gajardo" userId="ae39495978026069" providerId="LiveId" clId="{CCBE1AC8-4C4E-4D0F-8007-A964530CF7D3}" dt="2024-07-23T19:41:47.642" v="59" actId="26606"/>
          <ac:spMkLst>
            <pc:docMk/>
            <pc:sldMk cId="4176311885" sldId="280"/>
            <ac:spMk id="1053" creationId="{FF9F2414-84E8-453E-B1F3-389FDE8192D9}"/>
          </ac:spMkLst>
        </pc:spChg>
        <pc:spChg chg="add">
          <ac:chgData name="Sergio Reyes Gajardo" userId="ae39495978026069" providerId="LiveId" clId="{CCBE1AC8-4C4E-4D0F-8007-A964530CF7D3}" dt="2024-07-23T19:41:47.642" v="59" actId="26606"/>
          <ac:spMkLst>
            <pc:docMk/>
            <pc:sldMk cId="4176311885" sldId="280"/>
            <ac:spMk id="1054" creationId="{3ECA69A1-7536-43AC-85EF-C7106179F5ED}"/>
          </ac:spMkLst>
        </pc:spChg>
        <pc:grpChg chg="del">
          <ac:chgData name="Sergio Reyes Gajardo" userId="ae39495978026069" providerId="LiveId" clId="{CCBE1AC8-4C4E-4D0F-8007-A964530CF7D3}" dt="2024-07-23T19:35:50.240" v="1"/>
          <ac:grpSpMkLst>
            <pc:docMk/>
            <pc:sldMk cId="4176311885" sldId="280"/>
            <ac:grpSpMk id="11" creationId="{DB88BD78-87E1-424D-B479-C37D8E41B12E}"/>
          </ac:grpSpMkLst>
        </pc:grpChg>
        <pc:grpChg chg="add del">
          <ac:chgData name="Sergio Reyes Gajardo" userId="ae39495978026069" providerId="LiveId" clId="{CCBE1AC8-4C4E-4D0F-8007-A964530CF7D3}" dt="2024-07-23T19:41:40.218" v="52" actId="26606"/>
          <ac:grpSpMkLst>
            <pc:docMk/>
            <pc:sldMk cId="4176311885" sldId="280"/>
            <ac:grpSpMk id="1033" creationId="{5FE9FE4C-C9E0-4C54-8010-EA9D29CD4D59}"/>
          </ac:grpSpMkLst>
        </pc:grpChg>
        <pc:graphicFrameChg chg="del">
          <ac:chgData name="Sergio Reyes Gajardo" userId="ae39495978026069" providerId="LiveId" clId="{CCBE1AC8-4C4E-4D0F-8007-A964530CF7D3}" dt="2024-07-23T19:35:53.745" v="2" actId="478"/>
          <ac:graphicFrameMkLst>
            <pc:docMk/>
            <pc:sldMk cId="4176311885" sldId="280"/>
            <ac:graphicFrameMk id="4" creationId="{4AF06B1D-29CA-76F3-6602-3536FBBAB002}"/>
          </ac:graphicFrameMkLst>
        </pc:graphicFrameChg>
        <pc:picChg chg="add del mod">
          <ac:chgData name="Sergio Reyes Gajardo" userId="ae39495978026069" providerId="LiveId" clId="{CCBE1AC8-4C4E-4D0F-8007-A964530CF7D3}" dt="2024-07-23T19:42:33.188" v="80" actId="478"/>
          <ac:picMkLst>
            <pc:docMk/>
            <pc:sldMk cId="4176311885" sldId="280"/>
            <ac:picMk id="2" creationId="{13CFE723-69C3-9D8A-6EF9-A8CBBAAAF01A}"/>
          </ac:picMkLst>
        </pc:picChg>
        <pc:picChg chg="add mod">
          <ac:chgData name="Sergio Reyes Gajardo" userId="ae39495978026069" providerId="LiveId" clId="{CCBE1AC8-4C4E-4D0F-8007-A964530CF7D3}" dt="2024-07-23T19:41:47.642" v="59" actId="26606"/>
          <ac:picMkLst>
            <pc:docMk/>
            <pc:sldMk cId="4176311885" sldId="280"/>
            <ac:picMk id="1026" creationId="{C5AEB4E1-C8B7-FCDE-1D3F-46A49BE9297D}"/>
          </ac:picMkLst>
        </pc:picChg>
      </pc:sldChg>
      <pc:sldChg chg="addSp delSp modSp add mod setBg delDesignElem">
        <pc:chgData name="Sergio Reyes Gajardo" userId="ae39495978026069" providerId="LiveId" clId="{CCBE1AC8-4C4E-4D0F-8007-A964530CF7D3}" dt="2024-07-23T19:53:29.399" v="193" actId="20577"/>
        <pc:sldMkLst>
          <pc:docMk/>
          <pc:sldMk cId="1025696558" sldId="281"/>
        </pc:sldMkLst>
        <pc:spChg chg="add mod">
          <ac:chgData name="Sergio Reyes Gajardo" userId="ae39495978026069" providerId="LiveId" clId="{CCBE1AC8-4C4E-4D0F-8007-A964530CF7D3}" dt="2024-07-23T19:52:50.569" v="102" actId="1076"/>
          <ac:spMkLst>
            <pc:docMk/>
            <pc:sldMk cId="1025696558" sldId="281"/>
            <ac:spMk id="4" creationId="{553E0549-E8ED-ECA2-AD17-081C109ECBDA}"/>
          </ac:spMkLst>
        </pc:spChg>
        <pc:spChg chg="add mod">
          <ac:chgData name="Sergio Reyes Gajardo" userId="ae39495978026069" providerId="LiveId" clId="{CCBE1AC8-4C4E-4D0F-8007-A964530CF7D3}" dt="2024-07-23T19:53:29.399" v="193" actId="20577"/>
          <ac:spMkLst>
            <pc:docMk/>
            <pc:sldMk cId="1025696558" sldId="281"/>
            <ac:spMk id="5" creationId="{6D8A524B-1E1B-5315-9122-9340528ED72D}"/>
          </ac:spMkLst>
        </pc:spChg>
        <pc:spChg chg="add">
          <ac:chgData name="Sergio Reyes Gajardo" userId="ae39495978026069" providerId="LiveId" clId="{CCBE1AC8-4C4E-4D0F-8007-A964530CF7D3}" dt="2024-07-23T19:52:16.265" v="85" actId="26606"/>
          <ac:spMkLst>
            <pc:docMk/>
            <pc:sldMk cId="1025696558" sldId="281"/>
            <ac:spMk id="8" creationId="{F3060C83-F051-4F0E-ABAD-AA0DFC48B218}"/>
          </ac:spMkLst>
        </pc:spChg>
        <pc:spChg chg="add">
          <ac:chgData name="Sergio Reyes Gajardo" userId="ae39495978026069" providerId="LiveId" clId="{CCBE1AC8-4C4E-4D0F-8007-A964530CF7D3}" dt="2024-07-23T19:52:16.265" v="85" actId="26606"/>
          <ac:spMkLst>
            <pc:docMk/>
            <pc:sldMk cId="1025696558" sldId="281"/>
            <ac:spMk id="10" creationId="{83C98ABE-055B-441F-B07E-44F97F083C39}"/>
          </ac:spMkLst>
        </pc:spChg>
        <pc:spChg chg="add">
          <ac:chgData name="Sergio Reyes Gajardo" userId="ae39495978026069" providerId="LiveId" clId="{CCBE1AC8-4C4E-4D0F-8007-A964530CF7D3}" dt="2024-07-23T19:52:16.265" v="85" actId="26606"/>
          <ac:spMkLst>
            <pc:docMk/>
            <pc:sldMk cId="1025696558" sldId="281"/>
            <ac:spMk id="12" creationId="{29FDB030-9B49-4CED-8CCD-4D99382388AC}"/>
          </ac:spMkLst>
        </pc:spChg>
        <pc:spChg chg="add">
          <ac:chgData name="Sergio Reyes Gajardo" userId="ae39495978026069" providerId="LiveId" clId="{CCBE1AC8-4C4E-4D0F-8007-A964530CF7D3}" dt="2024-07-23T19:52:16.265" v="85" actId="26606"/>
          <ac:spMkLst>
            <pc:docMk/>
            <pc:sldMk cId="1025696558" sldId="281"/>
            <ac:spMk id="14" creationId="{3783CA14-24A1-485C-8B30-D6A5D87987AD}"/>
          </ac:spMkLst>
        </pc:spChg>
        <pc:spChg chg="add">
          <ac:chgData name="Sergio Reyes Gajardo" userId="ae39495978026069" providerId="LiveId" clId="{CCBE1AC8-4C4E-4D0F-8007-A964530CF7D3}" dt="2024-07-23T19:52:16.265" v="85" actId="26606"/>
          <ac:spMkLst>
            <pc:docMk/>
            <pc:sldMk cId="1025696558" sldId="281"/>
            <ac:spMk id="16" creationId="{9A97C86A-04D6-40F7-AE84-31AB43E6A846}"/>
          </ac:spMkLst>
        </pc:spChg>
        <pc:spChg chg="add">
          <ac:chgData name="Sergio Reyes Gajardo" userId="ae39495978026069" providerId="LiveId" clId="{CCBE1AC8-4C4E-4D0F-8007-A964530CF7D3}" dt="2024-07-23T19:52:16.265" v="85" actId="26606"/>
          <ac:spMkLst>
            <pc:docMk/>
            <pc:sldMk cId="1025696558" sldId="281"/>
            <ac:spMk id="18" creationId="{FF9F2414-84E8-453E-B1F3-389FDE8192D9}"/>
          </ac:spMkLst>
        </pc:spChg>
        <pc:spChg chg="add">
          <ac:chgData name="Sergio Reyes Gajardo" userId="ae39495978026069" providerId="LiveId" clId="{CCBE1AC8-4C4E-4D0F-8007-A964530CF7D3}" dt="2024-07-23T19:52:16.265" v="85" actId="26606"/>
          <ac:spMkLst>
            <pc:docMk/>
            <pc:sldMk cId="1025696558" sldId="281"/>
            <ac:spMk id="20" creationId="{3ECA69A1-7536-43AC-85EF-C7106179F5ED}"/>
          </ac:spMkLst>
        </pc:spChg>
        <pc:spChg chg="del">
          <ac:chgData name="Sergio Reyes Gajardo" userId="ae39495978026069" providerId="LiveId" clId="{CCBE1AC8-4C4E-4D0F-8007-A964530CF7D3}" dt="2024-07-23T19:51:38.684" v="82"/>
          <ac:spMkLst>
            <pc:docMk/>
            <pc:sldMk cId="1025696558" sldId="281"/>
            <ac:spMk id="22" creationId="{9A97C86A-04D6-40F7-AE84-31AB43E6A846}"/>
          </ac:spMkLst>
        </pc:spChg>
        <pc:spChg chg="del">
          <ac:chgData name="Sergio Reyes Gajardo" userId="ae39495978026069" providerId="LiveId" clId="{CCBE1AC8-4C4E-4D0F-8007-A964530CF7D3}" dt="2024-07-23T19:51:38.684" v="82"/>
          <ac:spMkLst>
            <pc:docMk/>
            <pc:sldMk cId="1025696558" sldId="281"/>
            <ac:spMk id="23" creationId="{F3060C83-F051-4F0E-ABAD-AA0DFC48B218}"/>
          </ac:spMkLst>
        </pc:spChg>
        <pc:spChg chg="del">
          <ac:chgData name="Sergio Reyes Gajardo" userId="ae39495978026069" providerId="LiveId" clId="{CCBE1AC8-4C4E-4D0F-8007-A964530CF7D3}" dt="2024-07-23T19:51:38.684" v="82"/>
          <ac:spMkLst>
            <pc:docMk/>
            <pc:sldMk cId="1025696558" sldId="281"/>
            <ac:spMk id="24" creationId="{FF9F2414-84E8-453E-B1F3-389FDE8192D9}"/>
          </ac:spMkLst>
        </pc:spChg>
        <pc:spChg chg="del">
          <ac:chgData name="Sergio Reyes Gajardo" userId="ae39495978026069" providerId="LiveId" clId="{CCBE1AC8-4C4E-4D0F-8007-A964530CF7D3}" dt="2024-07-23T19:51:38.684" v="82"/>
          <ac:spMkLst>
            <pc:docMk/>
            <pc:sldMk cId="1025696558" sldId="281"/>
            <ac:spMk id="25" creationId="{83C98ABE-055B-441F-B07E-44F97F083C39}"/>
          </ac:spMkLst>
        </pc:spChg>
        <pc:spChg chg="del">
          <ac:chgData name="Sergio Reyes Gajardo" userId="ae39495978026069" providerId="LiveId" clId="{CCBE1AC8-4C4E-4D0F-8007-A964530CF7D3}" dt="2024-07-23T19:51:38.684" v="82"/>
          <ac:spMkLst>
            <pc:docMk/>
            <pc:sldMk cId="1025696558" sldId="281"/>
            <ac:spMk id="26" creationId="{3ECA69A1-7536-43AC-85EF-C7106179F5ED}"/>
          </ac:spMkLst>
        </pc:spChg>
        <pc:spChg chg="del">
          <ac:chgData name="Sergio Reyes Gajardo" userId="ae39495978026069" providerId="LiveId" clId="{CCBE1AC8-4C4E-4D0F-8007-A964530CF7D3}" dt="2024-07-23T19:51:38.684" v="82"/>
          <ac:spMkLst>
            <pc:docMk/>
            <pc:sldMk cId="1025696558" sldId="281"/>
            <ac:spMk id="27" creationId="{29FDB030-9B49-4CED-8CCD-4D99382388AC}"/>
          </ac:spMkLst>
        </pc:spChg>
        <pc:spChg chg="del">
          <ac:chgData name="Sergio Reyes Gajardo" userId="ae39495978026069" providerId="LiveId" clId="{CCBE1AC8-4C4E-4D0F-8007-A964530CF7D3}" dt="2024-07-23T19:51:38.684" v="82"/>
          <ac:spMkLst>
            <pc:docMk/>
            <pc:sldMk cId="1025696558" sldId="281"/>
            <ac:spMk id="28" creationId="{3783CA14-24A1-485C-8B30-D6A5D87987AD}"/>
          </ac:spMkLst>
        </pc:spChg>
        <pc:picChg chg="add mod">
          <ac:chgData name="Sergio Reyes Gajardo" userId="ae39495978026069" providerId="LiveId" clId="{CCBE1AC8-4C4E-4D0F-8007-A964530CF7D3}" dt="2024-07-23T19:52:16.265" v="85" actId="26606"/>
          <ac:picMkLst>
            <pc:docMk/>
            <pc:sldMk cId="1025696558" sldId="281"/>
            <ac:picMk id="3" creationId="{B3784CB8-79F9-7B70-9E74-37D39C81C2B0}"/>
          </ac:picMkLst>
        </pc:picChg>
        <pc:picChg chg="del">
          <ac:chgData name="Sergio Reyes Gajardo" userId="ae39495978026069" providerId="LiveId" clId="{CCBE1AC8-4C4E-4D0F-8007-A964530CF7D3}" dt="2024-07-23T19:52:12.260" v="83" actId="478"/>
          <ac:picMkLst>
            <pc:docMk/>
            <pc:sldMk cId="1025696558" sldId="281"/>
            <ac:picMk id="9" creationId="{C88CF3B8-EA5D-3548-6921-40F65981583E}"/>
          </ac:picMkLst>
        </pc:picChg>
      </pc:sldChg>
      <pc:sldChg chg="addSp delSp modSp add mod setBg delDesignElem">
        <pc:chgData name="Sergio Reyes Gajardo" userId="ae39495978026069" providerId="LiveId" clId="{CCBE1AC8-4C4E-4D0F-8007-A964530CF7D3}" dt="2024-07-23T21:09:12.122" v="1550" actId="20577"/>
        <pc:sldMkLst>
          <pc:docMk/>
          <pc:sldMk cId="1265863061" sldId="282"/>
        </pc:sldMkLst>
        <pc:spChg chg="mod ord">
          <ac:chgData name="Sergio Reyes Gajardo" userId="ae39495978026069" providerId="LiveId" clId="{CCBE1AC8-4C4E-4D0F-8007-A964530CF7D3}" dt="2024-07-23T19:57:00.435" v="248" actId="20577"/>
          <ac:spMkLst>
            <pc:docMk/>
            <pc:sldMk cId="1265863061" sldId="282"/>
            <ac:spMk id="4" creationId="{553E0549-E8ED-ECA2-AD17-081C109ECBDA}"/>
          </ac:spMkLst>
        </pc:spChg>
        <pc:spChg chg="mod">
          <ac:chgData name="Sergio Reyes Gajardo" userId="ae39495978026069" providerId="LiveId" clId="{CCBE1AC8-4C4E-4D0F-8007-A964530CF7D3}" dt="2024-07-23T21:09:12.122" v="1550" actId="20577"/>
          <ac:spMkLst>
            <pc:docMk/>
            <pc:sldMk cId="1265863061" sldId="282"/>
            <ac:spMk id="5" creationId="{6D8A524B-1E1B-5315-9122-9340528ED72D}"/>
          </ac:spMkLst>
        </pc:spChg>
        <pc:spChg chg="del">
          <ac:chgData name="Sergio Reyes Gajardo" userId="ae39495978026069" providerId="LiveId" clId="{CCBE1AC8-4C4E-4D0F-8007-A964530CF7D3}" dt="2024-07-23T19:55:44.428" v="195"/>
          <ac:spMkLst>
            <pc:docMk/>
            <pc:sldMk cId="1265863061" sldId="282"/>
            <ac:spMk id="8" creationId="{F3060C83-F051-4F0E-ABAD-AA0DFC48B218}"/>
          </ac:spMkLst>
        </pc:spChg>
        <pc:spChg chg="del">
          <ac:chgData name="Sergio Reyes Gajardo" userId="ae39495978026069" providerId="LiveId" clId="{CCBE1AC8-4C4E-4D0F-8007-A964530CF7D3}" dt="2024-07-23T19:55:44.428" v="195"/>
          <ac:spMkLst>
            <pc:docMk/>
            <pc:sldMk cId="1265863061" sldId="282"/>
            <ac:spMk id="10" creationId="{83C98ABE-055B-441F-B07E-44F97F083C39}"/>
          </ac:spMkLst>
        </pc:spChg>
        <pc:spChg chg="add del">
          <ac:chgData name="Sergio Reyes Gajardo" userId="ae39495978026069" providerId="LiveId" clId="{CCBE1AC8-4C4E-4D0F-8007-A964530CF7D3}" dt="2024-07-23T19:56:10.134" v="214" actId="26606"/>
          <ac:spMkLst>
            <pc:docMk/>
            <pc:sldMk cId="1265863061" sldId="282"/>
            <ac:spMk id="11" creationId="{23D09407-53BC-485E-B4CE-BC5E4FC4B25B}"/>
          </ac:spMkLst>
        </pc:spChg>
        <pc:spChg chg="del">
          <ac:chgData name="Sergio Reyes Gajardo" userId="ae39495978026069" providerId="LiveId" clId="{CCBE1AC8-4C4E-4D0F-8007-A964530CF7D3}" dt="2024-07-23T19:55:44.428" v="195"/>
          <ac:spMkLst>
            <pc:docMk/>
            <pc:sldMk cId="1265863061" sldId="282"/>
            <ac:spMk id="12" creationId="{29FDB030-9B49-4CED-8CCD-4D99382388AC}"/>
          </ac:spMkLst>
        </pc:spChg>
        <pc:spChg chg="add del">
          <ac:chgData name="Sergio Reyes Gajardo" userId="ae39495978026069" providerId="LiveId" clId="{CCBE1AC8-4C4E-4D0F-8007-A964530CF7D3}" dt="2024-07-23T19:56:10.134" v="214" actId="26606"/>
          <ac:spMkLst>
            <pc:docMk/>
            <pc:sldMk cId="1265863061" sldId="282"/>
            <ac:spMk id="13" creationId="{921DB988-49FC-4608-B0A2-E2F3A4019041}"/>
          </ac:spMkLst>
        </pc:spChg>
        <pc:spChg chg="del">
          <ac:chgData name="Sergio Reyes Gajardo" userId="ae39495978026069" providerId="LiveId" clId="{CCBE1AC8-4C4E-4D0F-8007-A964530CF7D3}" dt="2024-07-23T19:55:44.428" v="195"/>
          <ac:spMkLst>
            <pc:docMk/>
            <pc:sldMk cId="1265863061" sldId="282"/>
            <ac:spMk id="14" creationId="{3783CA14-24A1-485C-8B30-D6A5D87987AD}"/>
          </ac:spMkLst>
        </pc:spChg>
        <pc:spChg chg="del">
          <ac:chgData name="Sergio Reyes Gajardo" userId="ae39495978026069" providerId="LiveId" clId="{CCBE1AC8-4C4E-4D0F-8007-A964530CF7D3}" dt="2024-07-23T19:55:44.428" v="195"/>
          <ac:spMkLst>
            <pc:docMk/>
            <pc:sldMk cId="1265863061" sldId="282"/>
            <ac:spMk id="16" creationId="{9A97C86A-04D6-40F7-AE84-31AB43E6A846}"/>
          </ac:spMkLst>
        </pc:spChg>
        <pc:spChg chg="add del">
          <ac:chgData name="Sergio Reyes Gajardo" userId="ae39495978026069" providerId="LiveId" clId="{CCBE1AC8-4C4E-4D0F-8007-A964530CF7D3}" dt="2024-07-23T19:56:16.183" v="218" actId="26606"/>
          <ac:spMkLst>
            <pc:docMk/>
            <pc:sldMk cId="1265863061" sldId="282"/>
            <ac:spMk id="17" creationId="{E37EECFC-A684-4391-AE85-4CDAF5565F61}"/>
          </ac:spMkLst>
        </pc:spChg>
        <pc:spChg chg="del">
          <ac:chgData name="Sergio Reyes Gajardo" userId="ae39495978026069" providerId="LiveId" clId="{CCBE1AC8-4C4E-4D0F-8007-A964530CF7D3}" dt="2024-07-23T19:55:44.428" v="195"/>
          <ac:spMkLst>
            <pc:docMk/>
            <pc:sldMk cId="1265863061" sldId="282"/>
            <ac:spMk id="18" creationId="{FF9F2414-84E8-453E-B1F3-389FDE8192D9}"/>
          </ac:spMkLst>
        </pc:spChg>
        <pc:spChg chg="del">
          <ac:chgData name="Sergio Reyes Gajardo" userId="ae39495978026069" providerId="LiveId" clId="{CCBE1AC8-4C4E-4D0F-8007-A964530CF7D3}" dt="2024-07-23T19:55:44.428" v="195"/>
          <ac:spMkLst>
            <pc:docMk/>
            <pc:sldMk cId="1265863061" sldId="282"/>
            <ac:spMk id="20" creationId="{3ECA69A1-7536-43AC-85EF-C7106179F5ED}"/>
          </ac:spMkLst>
        </pc:spChg>
        <pc:spChg chg="add del">
          <ac:chgData name="Sergio Reyes Gajardo" userId="ae39495978026069" providerId="LiveId" clId="{CCBE1AC8-4C4E-4D0F-8007-A964530CF7D3}" dt="2024-07-23T19:56:16.183" v="218" actId="26606"/>
          <ac:spMkLst>
            <pc:docMk/>
            <pc:sldMk cId="1265863061" sldId="282"/>
            <ac:spMk id="30" creationId="{F0A604E4-7307-451C-93BE-F1F7E1BF3BF8}"/>
          </ac:spMkLst>
        </pc:spChg>
        <pc:spChg chg="add del">
          <ac:chgData name="Sergio Reyes Gajardo" userId="ae39495978026069" providerId="LiveId" clId="{CCBE1AC8-4C4E-4D0F-8007-A964530CF7D3}" dt="2024-07-23T19:56:16.183" v="218" actId="26606"/>
          <ac:spMkLst>
            <pc:docMk/>
            <pc:sldMk cId="1265863061" sldId="282"/>
            <ac:spMk id="31" creationId="{F7F3A0AA-35E5-4085-942B-737839030604}"/>
          </ac:spMkLst>
        </pc:spChg>
        <pc:spChg chg="add del">
          <ac:chgData name="Sergio Reyes Gajardo" userId="ae39495978026069" providerId="LiveId" clId="{CCBE1AC8-4C4E-4D0F-8007-A964530CF7D3}" dt="2024-07-23T19:56:16.183" v="218" actId="26606"/>
          <ac:spMkLst>
            <pc:docMk/>
            <pc:sldMk cId="1265863061" sldId="282"/>
            <ac:spMk id="32" creationId="{402F5C38-C747-4173-ABBF-656E39E82130}"/>
          </ac:spMkLst>
        </pc:spChg>
        <pc:spChg chg="add del">
          <ac:chgData name="Sergio Reyes Gajardo" userId="ae39495978026069" providerId="LiveId" clId="{CCBE1AC8-4C4E-4D0F-8007-A964530CF7D3}" dt="2024-07-23T19:56:18.052" v="220" actId="26606"/>
          <ac:spMkLst>
            <pc:docMk/>
            <pc:sldMk cId="1265863061" sldId="282"/>
            <ac:spMk id="34" creationId="{BCED4D40-4B67-4331-AC48-79B82B4A47D8}"/>
          </ac:spMkLst>
        </pc:spChg>
        <pc:spChg chg="add del">
          <ac:chgData name="Sergio Reyes Gajardo" userId="ae39495978026069" providerId="LiveId" clId="{CCBE1AC8-4C4E-4D0F-8007-A964530CF7D3}" dt="2024-07-23T19:56:18.052" v="220" actId="26606"/>
          <ac:spMkLst>
            <pc:docMk/>
            <pc:sldMk cId="1265863061" sldId="282"/>
            <ac:spMk id="35" creationId="{670CEDEF-4F34-412E-84EE-329C1E936AF5}"/>
          </ac:spMkLst>
        </pc:spChg>
        <pc:spChg chg="add del">
          <ac:chgData name="Sergio Reyes Gajardo" userId="ae39495978026069" providerId="LiveId" clId="{CCBE1AC8-4C4E-4D0F-8007-A964530CF7D3}" dt="2024-07-23T19:56:20.854" v="222" actId="26606"/>
          <ac:spMkLst>
            <pc:docMk/>
            <pc:sldMk cId="1265863061" sldId="282"/>
            <ac:spMk id="37" creationId="{6DBF50F6-DD88-4D9F-B7D3-79B989980940}"/>
          </ac:spMkLst>
        </pc:spChg>
        <pc:spChg chg="add del">
          <ac:chgData name="Sergio Reyes Gajardo" userId="ae39495978026069" providerId="LiveId" clId="{CCBE1AC8-4C4E-4D0F-8007-A964530CF7D3}" dt="2024-07-23T19:56:20.854" v="222" actId="26606"/>
          <ac:spMkLst>
            <pc:docMk/>
            <pc:sldMk cId="1265863061" sldId="282"/>
            <ac:spMk id="38" creationId="{916BBDC2-6929-469E-B7C4-A03E77BF94B0}"/>
          </ac:spMkLst>
        </pc:spChg>
        <pc:spChg chg="add">
          <ac:chgData name="Sergio Reyes Gajardo" userId="ae39495978026069" providerId="LiveId" clId="{CCBE1AC8-4C4E-4D0F-8007-A964530CF7D3}" dt="2024-07-23T19:56:20.863" v="223" actId="26606"/>
          <ac:spMkLst>
            <pc:docMk/>
            <pc:sldMk cId="1265863061" sldId="282"/>
            <ac:spMk id="45" creationId="{7B1AB9FE-36F5-4FD1-9850-DB5C5AD4828F}"/>
          </ac:spMkLst>
        </pc:spChg>
        <pc:spChg chg="add">
          <ac:chgData name="Sergio Reyes Gajardo" userId="ae39495978026069" providerId="LiveId" clId="{CCBE1AC8-4C4E-4D0F-8007-A964530CF7D3}" dt="2024-07-23T19:56:20.863" v="223" actId="26606"/>
          <ac:spMkLst>
            <pc:docMk/>
            <pc:sldMk cId="1265863061" sldId="282"/>
            <ac:spMk id="46" creationId="{F489C2E0-4895-4B72-85EA-7EE9FAFFDC7E}"/>
          </ac:spMkLst>
        </pc:spChg>
        <pc:grpChg chg="add del">
          <ac:chgData name="Sergio Reyes Gajardo" userId="ae39495978026069" providerId="LiveId" clId="{CCBE1AC8-4C4E-4D0F-8007-A964530CF7D3}" dt="2024-07-23T19:56:10.134" v="214" actId="26606"/>
          <ac:grpSpMkLst>
            <pc:docMk/>
            <pc:sldMk cId="1265863061" sldId="282"/>
            <ac:grpSpMk id="15" creationId="{E9B930FD-8671-4C4C-ADCF-73AC1D0CD417}"/>
          </ac:grpSpMkLst>
        </pc:grpChg>
        <pc:grpChg chg="add del">
          <ac:chgData name="Sergio Reyes Gajardo" userId="ae39495978026069" providerId="LiveId" clId="{CCBE1AC8-4C4E-4D0F-8007-A964530CF7D3}" dt="2024-07-23T19:56:10.134" v="214" actId="26606"/>
          <ac:grpSpMkLst>
            <pc:docMk/>
            <pc:sldMk cId="1265863061" sldId="282"/>
            <ac:grpSpMk id="21" creationId="{383C2651-AE0C-4AE4-8725-E2F9414FE219}"/>
          </ac:grpSpMkLst>
        </pc:grpChg>
        <pc:grpChg chg="add del">
          <ac:chgData name="Sergio Reyes Gajardo" userId="ae39495978026069" providerId="LiveId" clId="{CCBE1AC8-4C4E-4D0F-8007-A964530CF7D3}" dt="2024-07-23T19:56:20.854" v="222" actId="26606"/>
          <ac:grpSpMkLst>
            <pc:docMk/>
            <pc:sldMk cId="1265863061" sldId="282"/>
            <ac:grpSpMk id="39" creationId="{C344E6B5-C9F5-4338-9E33-003B12373104}"/>
          </ac:grpSpMkLst>
        </pc:grpChg>
        <pc:grpChg chg="add del">
          <ac:chgData name="Sergio Reyes Gajardo" userId="ae39495978026069" providerId="LiveId" clId="{CCBE1AC8-4C4E-4D0F-8007-A964530CF7D3}" dt="2024-07-23T19:56:20.854" v="222" actId="26606"/>
          <ac:grpSpMkLst>
            <pc:docMk/>
            <pc:sldMk cId="1265863061" sldId="282"/>
            <ac:grpSpMk id="43" creationId="{FDFEDBF7-8E2C-46B8-9095-AE1D77E21773}"/>
          </ac:grpSpMkLst>
        </pc:grpChg>
        <pc:picChg chg="del">
          <ac:chgData name="Sergio Reyes Gajardo" userId="ae39495978026069" providerId="LiveId" clId="{CCBE1AC8-4C4E-4D0F-8007-A964530CF7D3}" dt="2024-07-23T19:55:46.190" v="196" actId="478"/>
          <ac:picMkLst>
            <pc:docMk/>
            <pc:sldMk cId="1265863061" sldId="282"/>
            <ac:picMk id="3" creationId="{B3784CB8-79F9-7B70-9E74-37D39C81C2B0}"/>
          </ac:picMkLst>
        </pc:picChg>
        <pc:picChg chg="add mod">
          <ac:chgData name="Sergio Reyes Gajardo" userId="ae39495978026069" providerId="LiveId" clId="{CCBE1AC8-4C4E-4D0F-8007-A964530CF7D3}" dt="2024-07-23T19:56:20.863" v="223" actId="26606"/>
          <ac:picMkLst>
            <pc:docMk/>
            <pc:sldMk cId="1265863061" sldId="282"/>
            <ac:picMk id="6" creationId="{B481A787-52EE-3521-5223-D5E8B1AEC07B}"/>
          </ac:picMkLst>
        </pc:picChg>
        <pc:cxnChg chg="add del">
          <ac:chgData name="Sergio Reyes Gajardo" userId="ae39495978026069" providerId="LiveId" clId="{CCBE1AC8-4C4E-4D0F-8007-A964530CF7D3}" dt="2024-07-23T19:56:13.330" v="216" actId="26606"/>
          <ac:cxnSpMkLst>
            <pc:docMk/>
            <pc:sldMk cId="1265863061" sldId="282"/>
            <ac:cxnSpMk id="28" creationId="{7667AA61-5C27-F30F-D229-06CBE5709F33}"/>
          </ac:cxnSpMkLst>
        </pc:cxnChg>
      </pc:sldChg>
      <pc:sldChg chg="addSp delSp modSp add mod setBg delDesignElem">
        <pc:chgData name="Sergio Reyes Gajardo" userId="ae39495978026069" providerId="LiveId" clId="{CCBE1AC8-4C4E-4D0F-8007-A964530CF7D3}" dt="2024-07-23T20:17:18.929" v="705" actId="1076"/>
        <pc:sldMkLst>
          <pc:docMk/>
          <pc:sldMk cId="2166013897" sldId="283"/>
        </pc:sldMkLst>
        <pc:spChg chg="del">
          <ac:chgData name="Sergio Reyes Gajardo" userId="ae39495978026069" providerId="LiveId" clId="{CCBE1AC8-4C4E-4D0F-8007-A964530CF7D3}" dt="2024-07-23T20:09:42.128" v="259" actId="478"/>
          <ac:spMkLst>
            <pc:docMk/>
            <pc:sldMk cId="2166013897" sldId="283"/>
            <ac:spMk id="3" creationId="{B39161E4-7B60-AF37-97F6-F9AB6A5FDFDA}"/>
          </ac:spMkLst>
        </pc:spChg>
        <pc:spChg chg="add mod">
          <ac:chgData name="Sergio Reyes Gajardo" userId="ae39495978026069" providerId="LiveId" clId="{CCBE1AC8-4C4E-4D0F-8007-A964530CF7D3}" dt="2024-07-23T20:16:46.363" v="688" actId="113"/>
          <ac:spMkLst>
            <pc:docMk/>
            <pc:sldMk cId="2166013897" sldId="283"/>
            <ac:spMk id="4" creationId="{54F6E8DF-97BB-654D-3851-7BC678FEDB61}"/>
          </ac:spMkLst>
        </pc:spChg>
        <pc:spChg chg="add mod">
          <ac:chgData name="Sergio Reyes Gajardo" userId="ae39495978026069" providerId="LiveId" clId="{CCBE1AC8-4C4E-4D0F-8007-A964530CF7D3}" dt="2024-07-23T20:16:51.122" v="689" actId="113"/>
          <ac:spMkLst>
            <pc:docMk/>
            <pc:sldMk cId="2166013897" sldId="283"/>
            <ac:spMk id="5" creationId="{97E069EF-2021-A9F5-270B-4A43876D6E9A}"/>
          </ac:spMkLst>
        </pc:spChg>
        <pc:spChg chg="add mod">
          <ac:chgData name="Sergio Reyes Gajardo" userId="ae39495978026069" providerId="LiveId" clId="{CCBE1AC8-4C4E-4D0F-8007-A964530CF7D3}" dt="2024-07-23T20:16:40.666" v="687" actId="113"/>
          <ac:spMkLst>
            <pc:docMk/>
            <pc:sldMk cId="2166013897" sldId="283"/>
            <ac:spMk id="6" creationId="{6D78CCFC-D90A-87F2-7E4B-8628225AA687}"/>
          </ac:spMkLst>
        </pc:spChg>
        <pc:spChg chg="add mod">
          <ac:chgData name="Sergio Reyes Gajardo" userId="ae39495978026069" providerId="LiveId" clId="{CCBE1AC8-4C4E-4D0F-8007-A964530CF7D3}" dt="2024-07-23T20:17:18.929" v="705" actId="1076"/>
          <ac:spMkLst>
            <pc:docMk/>
            <pc:sldMk cId="2166013897" sldId="283"/>
            <ac:spMk id="7" creationId="{2B7D3775-069B-0FFF-511B-E825595E5120}"/>
          </ac:spMkLst>
        </pc:spChg>
        <pc:spChg chg="del">
          <ac:chgData name="Sergio Reyes Gajardo" userId="ae39495978026069" providerId="LiveId" clId="{CCBE1AC8-4C4E-4D0F-8007-A964530CF7D3}" dt="2024-07-23T20:09:36.763" v="257"/>
          <ac:spMkLst>
            <pc:docMk/>
            <pc:sldMk cId="2166013897" sldId="283"/>
            <ac:spMk id="1048" creationId="{F3060C83-F051-4F0E-ABAD-AA0DFC48B218}"/>
          </ac:spMkLst>
        </pc:spChg>
        <pc:spChg chg="del">
          <ac:chgData name="Sergio Reyes Gajardo" userId="ae39495978026069" providerId="LiveId" clId="{CCBE1AC8-4C4E-4D0F-8007-A964530CF7D3}" dt="2024-07-23T20:09:36.763" v="257"/>
          <ac:spMkLst>
            <pc:docMk/>
            <pc:sldMk cId="2166013897" sldId="283"/>
            <ac:spMk id="1049" creationId="{83C98ABE-055B-441F-B07E-44F97F083C39}"/>
          </ac:spMkLst>
        </pc:spChg>
        <pc:spChg chg="del">
          <ac:chgData name="Sergio Reyes Gajardo" userId="ae39495978026069" providerId="LiveId" clId="{CCBE1AC8-4C4E-4D0F-8007-A964530CF7D3}" dt="2024-07-23T20:09:36.763" v="257"/>
          <ac:spMkLst>
            <pc:docMk/>
            <pc:sldMk cId="2166013897" sldId="283"/>
            <ac:spMk id="1050" creationId="{29FDB030-9B49-4CED-8CCD-4D99382388AC}"/>
          </ac:spMkLst>
        </pc:spChg>
        <pc:spChg chg="del">
          <ac:chgData name="Sergio Reyes Gajardo" userId="ae39495978026069" providerId="LiveId" clId="{CCBE1AC8-4C4E-4D0F-8007-A964530CF7D3}" dt="2024-07-23T20:09:36.763" v="257"/>
          <ac:spMkLst>
            <pc:docMk/>
            <pc:sldMk cId="2166013897" sldId="283"/>
            <ac:spMk id="1051" creationId="{3783CA14-24A1-485C-8B30-D6A5D87987AD}"/>
          </ac:spMkLst>
        </pc:spChg>
        <pc:spChg chg="del">
          <ac:chgData name="Sergio Reyes Gajardo" userId="ae39495978026069" providerId="LiveId" clId="{CCBE1AC8-4C4E-4D0F-8007-A964530CF7D3}" dt="2024-07-23T20:09:36.763" v="257"/>
          <ac:spMkLst>
            <pc:docMk/>
            <pc:sldMk cId="2166013897" sldId="283"/>
            <ac:spMk id="1052" creationId="{9A97C86A-04D6-40F7-AE84-31AB43E6A846}"/>
          </ac:spMkLst>
        </pc:spChg>
        <pc:spChg chg="del">
          <ac:chgData name="Sergio Reyes Gajardo" userId="ae39495978026069" providerId="LiveId" clId="{CCBE1AC8-4C4E-4D0F-8007-A964530CF7D3}" dt="2024-07-23T20:09:36.763" v="257"/>
          <ac:spMkLst>
            <pc:docMk/>
            <pc:sldMk cId="2166013897" sldId="283"/>
            <ac:spMk id="1053" creationId="{FF9F2414-84E8-453E-B1F3-389FDE8192D9}"/>
          </ac:spMkLst>
        </pc:spChg>
        <pc:spChg chg="del">
          <ac:chgData name="Sergio Reyes Gajardo" userId="ae39495978026069" providerId="LiveId" clId="{CCBE1AC8-4C4E-4D0F-8007-A964530CF7D3}" dt="2024-07-23T20:09:36.763" v="257"/>
          <ac:spMkLst>
            <pc:docMk/>
            <pc:sldMk cId="2166013897" sldId="283"/>
            <ac:spMk id="1054" creationId="{3ECA69A1-7536-43AC-85EF-C7106179F5ED}"/>
          </ac:spMkLst>
        </pc:spChg>
        <pc:graphicFrameChg chg="add mod modGraphic">
          <ac:chgData name="Sergio Reyes Gajardo" userId="ae39495978026069" providerId="LiveId" clId="{CCBE1AC8-4C4E-4D0F-8007-A964530CF7D3}" dt="2024-07-23T20:16:35.338" v="684" actId="207"/>
          <ac:graphicFrameMkLst>
            <pc:docMk/>
            <pc:sldMk cId="2166013897" sldId="283"/>
            <ac:graphicFrameMk id="2" creationId="{87595CB6-8EC7-0025-4220-296342DFE935}"/>
          </ac:graphicFrameMkLst>
        </pc:graphicFrameChg>
        <pc:picChg chg="del">
          <ac:chgData name="Sergio Reyes Gajardo" userId="ae39495978026069" providerId="LiveId" clId="{CCBE1AC8-4C4E-4D0F-8007-A964530CF7D3}" dt="2024-07-23T20:09:38.746" v="258" actId="478"/>
          <ac:picMkLst>
            <pc:docMk/>
            <pc:sldMk cId="2166013897" sldId="283"/>
            <ac:picMk id="1026" creationId="{C5AEB4E1-C8B7-FCDE-1D3F-46A49BE9297D}"/>
          </ac:picMkLst>
        </pc:picChg>
      </pc:sldChg>
      <pc:sldChg chg="addSp delSp modSp add mod setBg">
        <pc:chgData name="Sergio Reyes Gajardo" userId="ae39495978026069" providerId="LiveId" clId="{CCBE1AC8-4C4E-4D0F-8007-A964530CF7D3}" dt="2024-07-23T20:24:49.954" v="723" actId="478"/>
        <pc:sldMkLst>
          <pc:docMk/>
          <pc:sldMk cId="1401061889" sldId="284"/>
        </pc:sldMkLst>
        <pc:spChg chg="del">
          <ac:chgData name="Sergio Reyes Gajardo" userId="ae39495978026069" providerId="LiveId" clId="{CCBE1AC8-4C4E-4D0F-8007-A964530CF7D3}" dt="2024-07-23T20:17:52.064" v="709" actId="478"/>
          <ac:spMkLst>
            <pc:docMk/>
            <pc:sldMk cId="1401061889" sldId="284"/>
            <ac:spMk id="4" creationId="{54F6E8DF-97BB-654D-3851-7BC678FEDB61}"/>
          </ac:spMkLst>
        </pc:spChg>
        <pc:spChg chg="del">
          <ac:chgData name="Sergio Reyes Gajardo" userId="ae39495978026069" providerId="LiveId" clId="{CCBE1AC8-4C4E-4D0F-8007-A964530CF7D3}" dt="2024-07-23T20:17:52.064" v="709" actId="478"/>
          <ac:spMkLst>
            <pc:docMk/>
            <pc:sldMk cId="1401061889" sldId="284"/>
            <ac:spMk id="5" creationId="{97E069EF-2021-A9F5-270B-4A43876D6E9A}"/>
          </ac:spMkLst>
        </pc:spChg>
        <pc:spChg chg="del">
          <ac:chgData name="Sergio Reyes Gajardo" userId="ae39495978026069" providerId="LiveId" clId="{CCBE1AC8-4C4E-4D0F-8007-A964530CF7D3}" dt="2024-07-23T20:17:52.064" v="709" actId="478"/>
          <ac:spMkLst>
            <pc:docMk/>
            <pc:sldMk cId="1401061889" sldId="284"/>
            <ac:spMk id="6" creationId="{6D78CCFC-D90A-87F2-7E4B-8628225AA687}"/>
          </ac:spMkLst>
        </pc:spChg>
        <pc:spChg chg="del">
          <ac:chgData name="Sergio Reyes Gajardo" userId="ae39495978026069" providerId="LiveId" clId="{CCBE1AC8-4C4E-4D0F-8007-A964530CF7D3}" dt="2024-07-23T20:17:55.246" v="710" actId="478"/>
          <ac:spMkLst>
            <pc:docMk/>
            <pc:sldMk cId="1401061889" sldId="284"/>
            <ac:spMk id="7" creationId="{2B7D3775-069B-0FFF-511B-E825595E5120}"/>
          </ac:spMkLst>
        </pc:spChg>
        <pc:spChg chg="add">
          <ac:chgData name="Sergio Reyes Gajardo" userId="ae39495978026069" providerId="LiveId" clId="{CCBE1AC8-4C4E-4D0F-8007-A964530CF7D3}" dt="2024-07-23T20:18:08.044" v="713" actId="26606"/>
          <ac:spMkLst>
            <pc:docMk/>
            <pc:sldMk cId="1401061889" sldId="284"/>
            <ac:spMk id="13" creationId="{F3060C83-F051-4F0E-ABAD-AA0DFC48B218}"/>
          </ac:spMkLst>
        </pc:spChg>
        <pc:spChg chg="add">
          <ac:chgData name="Sergio Reyes Gajardo" userId="ae39495978026069" providerId="LiveId" clId="{CCBE1AC8-4C4E-4D0F-8007-A964530CF7D3}" dt="2024-07-23T20:18:08.044" v="713" actId="26606"/>
          <ac:spMkLst>
            <pc:docMk/>
            <pc:sldMk cId="1401061889" sldId="284"/>
            <ac:spMk id="15" creationId="{83C98ABE-055B-441F-B07E-44F97F083C39}"/>
          </ac:spMkLst>
        </pc:spChg>
        <pc:spChg chg="add">
          <ac:chgData name="Sergio Reyes Gajardo" userId="ae39495978026069" providerId="LiveId" clId="{CCBE1AC8-4C4E-4D0F-8007-A964530CF7D3}" dt="2024-07-23T20:18:08.044" v="713" actId="26606"/>
          <ac:spMkLst>
            <pc:docMk/>
            <pc:sldMk cId="1401061889" sldId="284"/>
            <ac:spMk id="17" creationId="{29FDB030-9B49-4CED-8CCD-4D99382388AC}"/>
          </ac:spMkLst>
        </pc:spChg>
        <pc:spChg chg="add">
          <ac:chgData name="Sergio Reyes Gajardo" userId="ae39495978026069" providerId="LiveId" clId="{CCBE1AC8-4C4E-4D0F-8007-A964530CF7D3}" dt="2024-07-23T20:18:08.044" v="713" actId="26606"/>
          <ac:spMkLst>
            <pc:docMk/>
            <pc:sldMk cId="1401061889" sldId="284"/>
            <ac:spMk id="19" creationId="{3783CA14-24A1-485C-8B30-D6A5D87987AD}"/>
          </ac:spMkLst>
        </pc:spChg>
        <pc:spChg chg="add">
          <ac:chgData name="Sergio Reyes Gajardo" userId="ae39495978026069" providerId="LiveId" clId="{CCBE1AC8-4C4E-4D0F-8007-A964530CF7D3}" dt="2024-07-23T20:18:08.044" v="713" actId="26606"/>
          <ac:spMkLst>
            <pc:docMk/>
            <pc:sldMk cId="1401061889" sldId="284"/>
            <ac:spMk id="21" creationId="{9A97C86A-04D6-40F7-AE84-31AB43E6A846}"/>
          </ac:spMkLst>
        </pc:spChg>
        <pc:spChg chg="add">
          <ac:chgData name="Sergio Reyes Gajardo" userId="ae39495978026069" providerId="LiveId" clId="{CCBE1AC8-4C4E-4D0F-8007-A964530CF7D3}" dt="2024-07-23T20:18:08.044" v="713" actId="26606"/>
          <ac:spMkLst>
            <pc:docMk/>
            <pc:sldMk cId="1401061889" sldId="284"/>
            <ac:spMk id="23" creationId="{FF9F2414-84E8-453E-B1F3-389FDE8192D9}"/>
          </ac:spMkLst>
        </pc:spChg>
        <pc:spChg chg="add">
          <ac:chgData name="Sergio Reyes Gajardo" userId="ae39495978026069" providerId="LiveId" clId="{CCBE1AC8-4C4E-4D0F-8007-A964530CF7D3}" dt="2024-07-23T20:18:08.044" v="713" actId="26606"/>
          <ac:spMkLst>
            <pc:docMk/>
            <pc:sldMk cId="1401061889" sldId="284"/>
            <ac:spMk id="25" creationId="{3ECA69A1-7536-43AC-85EF-C7106179F5ED}"/>
          </ac:spMkLst>
        </pc:spChg>
        <pc:graphicFrameChg chg="del mod">
          <ac:chgData name="Sergio Reyes Gajardo" userId="ae39495978026069" providerId="LiveId" clId="{CCBE1AC8-4C4E-4D0F-8007-A964530CF7D3}" dt="2024-07-23T20:17:47.486" v="708" actId="478"/>
          <ac:graphicFrameMkLst>
            <pc:docMk/>
            <pc:sldMk cId="1401061889" sldId="284"/>
            <ac:graphicFrameMk id="2" creationId="{87595CB6-8EC7-0025-4220-296342DFE935}"/>
          </ac:graphicFrameMkLst>
        </pc:graphicFrameChg>
        <pc:picChg chg="add del mod">
          <ac:chgData name="Sergio Reyes Gajardo" userId="ae39495978026069" providerId="LiveId" clId="{CCBE1AC8-4C4E-4D0F-8007-A964530CF7D3}" dt="2024-07-23T20:24:49.954" v="723" actId="478"/>
          <ac:picMkLst>
            <pc:docMk/>
            <pc:sldMk cId="1401061889" sldId="284"/>
            <ac:picMk id="8" creationId="{8BBF7529-BB65-7A13-ED36-097D2EFED0FE}"/>
          </ac:picMkLst>
        </pc:picChg>
      </pc:sldChg>
      <pc:sldChg chg="addSp delSp modSp add mod setBg delDesignElem">
        <pc:chgData name="Sergio Reyes Gajardo" userId="ae39495978026069" providerId="LiveId" clId="{CCBE1AC8-4C4E-4D0F-8007-A964530CF7D3}" dt="2024-07-23T20:26:02.654" v="762" actId="20577"/>
        <pc:sldMkLst>
          <pc:docMk/>
          <pc:sldMk cId="712438245" sldId="285"/>
        </pc:sldMkLst>
        <pc:spChg chg="add mod">
          <ac:chgData name="Sergio Reyes Gajardo" userId="ae39495978026069" providerId="LiveId" clId="{CCBE1AC8-4C4E-4D0F-8007-A964530CF7D3}" dt="2024-07-23T20:26:02.654" v="762" actId="20577"/>
          <ac:spMkLst>
            <pc:docMk/>
            <pc:sldMk cId="712438245" sldId="285"/>
            <ac:spMk id="6" creationId="{BF2A7016-1F12-6275-835A-7FD16CB33FBD}"/>
          </ac:spMkLst>
        </pc:spChg>
        <pc:spChg chg="add">
          <ac:chgData name="Sergio Reyes Gajardo" userId="ae39495978026069" providerId="LiveId" clId="{CCBE1AC8-4C4E-4D0F-8007-A964530CF7D3}" dt="2024-07-23T20:25:40.532" v="732" actId="26606"/>
          <ac:spMkLst>
            <pc:docMk/>
            <pc:sldMk cId="712438245" sldId="285"/>
            <ac:spMk id="10" creationId="{A9F529C3-C941-49FD-8C67-82F134F64BDB}"/>
          </ac:spMkLst>
        </pc:spChg>
        <pc:spChg chg="add">
          <ac:chgData name="Sergio Reyes Gajardo" userId="ae39495978026069" providerId="LiveId" clId="{CCBE1AC8-4C4E-4D0F-8007-A964530CF7D3}" dt="2024-07-23T20:25:40.532" v="732" actId="26606"/>
          <ac:spMkLst>
            <pc:docMk/>
            <pc:sldMk cId="712438245" sldId="285"/>
            <ac:spMk id="12" creationId="{20586029-32A0-47E5-9AEC-AE3ABA6B94D0}"/>
          </ac:spMkLst>
        </pc:spChg>
        <pc:spChg chg="del">
          <ac:chgData name="Sergio Reyes Gajardo" userId="ae39495978026069" providerId="LiveId" clId="{CCBE1AC8-4C4E-4D0F-8007-A964530CF7D3}" dt="2024-07-23T20:24:44.433" v="721"/>
          <ac:spMkLst>
            <pc:docMk/>
            <pc:sldMk cId="712438245" sldId="285"/>
            <ac:spMk id="13" creationId="{F3060C83-F051-4F0E-ABAD-AA0DFC48B218}"/>
          </ac:spMkLst>
        </pc:spChg>
        <pc:spChg chg="del">
          <ac:chgData name="Sergio Reyes Gajardo" userId="ae39495978026069" providerId="LiveId" clId="{CCBE1AC8-4C4E-4D0F-8007-A964530CF7D3}" dt="2024-07-23T20:24:44.433" v="721"/>
          <ac:spMkLst>
            <pc:docMk/>
            <pc:sldMk cId="712438245" sldId="285"/>
            <ac:spMk id="15" creationId="{83C98ABE-055B-441F-B07E-44F97F083C39}"/>
          </ac:spMkLst>
        </pc:spChg>
        <pc:spChg chg="del">
          <ac:chgData name="Sergio Reyes Gajardo" userId="ae39495978026069" providerId="LiveId" clId="{CCBE1AC8-4C4E-4D0F-8007-A964530CF7D3}" dt="2024-07-23T20:24:44.433" v="721"/>
          <ac:spMkLst>
            <pc:docMk/>
            <pc:sldMk cId="712438245" sldId="285"/>
            <ac:spMk id="17" creationId="{29FDB030-9B49-4CED-8CCD-4D99382388AC}"/>
          </ac:spMkLst>
        </pc:spChg>
        <pc:spChg chg="del">
          <ac:chgData name="Sergio Reyes Gajardo" userId="ae39495978026069" providerId="LiveId" clId="{CCBE1AC8-4C4E-4D0F-8007-A964530CF7D3}" dt="2024-07-23T20:24:44.433" v="721"/>
          <ac:spMkLst>
            <pc:docMk/>
            <pc:sldMk cId="712438245" sldId="285"/>
            <ac:spMk id="19" creationId="{3783CA14-24A1-485C-8B30-D6A5D87987AD}"/>
          </ac:spMkLst>
        </pc:spChg>
        <pc:spChg chg="del">
          <ac:chgData name="Sergio Reyes Gajardo" userId="ae39495978026069" providerId="LiveId" clId="{CCBE1AC8-4C4E-4D0F-8007-A964530CF7D3}" dt="2024-07-23T20:24:44.433" v="721"/>
          <ac:spMkLst>
            <pc:docMk/>
            <pc:sldMk cId="712438245" sldId="285"/>
            <ac:spMk id="21" creationId="{9A97C86A-04D6-40F7-AE84-31AB43E6A846}"/>
          </ac:spMkLst>
        </pc:spChg>
        <pc:spChg chg="del">
          <ac:chgData name="Sergio Reyes Gajardo" userId="ae39495978026069" providerId="LiveId" clId="{CCBE1AC8-4C4E-4D0F-8007-A964530CF7D3}" dt="2024-07-23T20:24:44.433" v="721"/>
          <ac:spMkLst>
            <pc:docMk/>
            <pc:sldMk cId="712438245" sldId="285"/>
            <ac:spMk id="23" creationId="{FF9F2414-84E8-453E-B1F3-389FDE8192D9}"/>
          </ac:spMkLst>
        </pc:spChg>
        <pc:spChg chg="del">
          <ac:chgData name="Sergio Reyes Gajardo" userId="ae39495978026069" providerId="LiveId" clId="{CCBE1AC8-4C4E-4D0F-8007-A964530CF7D3}" dt="2024-07-23T20:24:44.433" v="721"/>
          <ac:spMkLst>
            <pc:docMk/>
            <pc:sldMk cId="712438245" sldId="285"/>
            <ac:spMk id="25" creationId="{3ECA69A1-7536-43AC-85EF-C7106179F5ED}"/>
          </ac:spMkLst>
        </pc:spChg>
        <pc:picChg chg="add mod">
          <ac:chgData name="Sergio Reyes Gajardo" userId="ae39495978026069" providerId="LiveId" clId="{CCBE1AC8-4C4E-4D0F-8007-A964530CF7D3}" dt="2024-07-23T20:25:47.914" v="733" actId="27614"/>
          <ac:picMkLst>
            <pc:docMk/>
            <pc:sldMk cId="712438245" sldId="285"/>
            <ac:picMk id="3" creationId="{FAC249F6-7000-4065-3A22-D7B0EF6B7D3A}"/>
          </ac:picMkLst>
        </pc:picChg>
        <pc:picChg chg="add mod">
          <ac:chgData name="Sergio Reyes Gajardo" userId="ae39495978026069" providerId="LiveId" clId="{CCBE1AC8-4C4E-4D0F-8007-A964530CF7D3}" dt="2024-07-23T20:25:48.258" v="734" actId="27614"/>
          <ac:picMkLst>
            <pc:docMk/>
            <pc:sldMk cId="712438245" sldId="285"/>
            <ac:picMk id="5" creationId="{53234A3A-2F20-EFB5-4353-FF5C548A8E42}"/>
          </ac:picMkLst>
        </pc:picChg>
        <pc:picChg chg="del">
          <ac:chgData name="Sergio Reyes Gajardo" userId="ae39495978026069" providerId="LiveId" clId="{CCBE1AC8-4C4E-4D0F-8007-A964530CF7D3}" dt="2024-07-23T20:24:59.365" v="724" actId="478"/>
          <ac:picMkLst>
            <pc:docMk/>
            <pc:sldMk cId="712438245" sldId="285"/>
            <ac:picMk id="8" creationId="{8BBF7529-BB65-7A13-ED36-097D2EFED0FE}"/>
          </ac:picMkLst>
        </pc:picChg>
        <pc:cxnChg chg="add">
          <ac:chgData name="Sergio Reyes Gajardo" userId="ae39495978026069" providerId="LiveId" clId="{CCBE1AC8-4C4E-4D0F-8007-A964530CF7D3}" dt="2024-07-23T20:25:40.532" v="732" actId="26606"/>
          <ac:cxnSpMkLst>
            <pc:docMk/>
            <pc:sldMk cId="712438245" sldId="285"/>
            <ac:cxnSpMk id="14" creationId="{8C730EAB-A532-4295-A302-FB4B90DB9F5E}"/>
          </ac:cxnSpMkLst>
        </pc:cxnChg>
      </pc:sldChg>
      <pc:sldChg chg="addSp delSp modSp add mod setBg delDesignElem">
        <pc:chgData name="Sergio Reyes Gajardo" userId="ae39495978026069" providerId="LiveId" clId="{CCBE1AC8-4C4E-4D0F-8007-A964530CF7D3}" dt="2024-07-23T20:34:35.083" v="784" actId="2711"/>
        <pc:sldMkLst>
          <pc:docMk/>
          <pc:sldMk cId="914284587" sldId="286"/>
        </pc:sldMkLst>
        <pc:spChg chg="mod">
          <ac:chgData name="Sergio Reyes Gajardo" userId="ae39495978026069" providerId="LiveId" clId="{CCBE1AC8-4C4E-4D0F-8007-A964530CF7D3}" dt="2024-07-23T20:34:35.083" v="784" actId="2711"/>
          <ac:spMkLst>
            <pc:docMk/>
            <pc:sldMk cId="914284587" sldId="286"/>
            <ac:spMk id="6" creationId="{BF2A7016-1F12-6275-835A-7FD16CB33FBD}"/>
          </ac:spMkLst>
        </pc:spChg>
        <pc:spChg chg="del">
          <ac:chgData name="Sergio Reyes Gajardo" userId="ae39495978026069" providerId="LiveId" clId="{CCBE1AC8-4C4E-4D0F-8007-A964530CF7D3}" dt="2024-07-23T20:33:51.698" v="764"/>
          <ac:spMkLst>
            <pc:docMk/>
            <pc:sldMk cId="914284587" sldId="286"/>
            <ac:spMk id="10" creationId="{A9F529C3-C941-49FD-8C67-82F134F64BDB}"/>
          </ac:spMkLst>
        </pc:spChg>
        <pc:spChg chg="del">
          <ac:chgData name="Sergio Reyes Gajardo" userId="ae39495978026069" providerId="LiveId" clId="{CCBE1AC8-4C4E-4D0F-8007-A964530CF7D3}" dt="2024-07-23T20:33:51.698" v="764"/>
          <ac:spMkLst>
            <pc:docMk/>
            <pc:sldMk cId="914284587" sldId="286"/>
            <ac:spMk id="12" creationId="{20586029-32A0-47E5-9AEC-AE3ABA6B94D0}"/>
          </ac:spMkLst>
        </pc:spChg>
        <pc:spChg chg="add del">
          <ac:chgData name="Sergio Reyes Gajardo" userId="ae39495978026069" providerId="LiveId" clId="{CCBE1AC8-4C4E-4D0F-8007-A964530CF7D3}" dt="2024-07-23T20:34:07.806" v="769" actId="26606"/>
          <ac:spMkLst>
            <pc:docMk/>
            <pc:sldMk cId="914284587" sldId="286"/>
            <ac:spMk id="2055" creationId="{D4771268-CB57-404A-9271-370EB28F6090}"/>
          </ac:spMkLst>
        </pc:spChg>
        <pc:spChg chg="add">
          <ac:chgData name="Sergio Reyes Gajardo" userId="ae39495978026069" providerId="LiveId" clId="{CCBE1AC8-4C4E-4D0F-8007-A964530CF7D3}" dt="2024-07-23T20:34:07.826" v="770" actId="26606"/>
          <ac:spMkLst>
            <pc:docMk/>
            <pc:sldMk cId="914284587" sldId="286"/>
            <ac:spMk id="2057" creationId="{91E5A9A7-95C6-4F4F-B00E-C82E07FE62EF}"/>
          </ac:spMkLst>
        </pc:spChg>
        <pc:spChg chg="add">
          <ac:chgData name="Sergio Reyes Gajardo" userId="ae39495978026069" providerId="LiveId" clId="{CCBE1AC8-4C4E-4D0F-8007-A964530CF7D3}" dt="2024-07-23T20:34:07.826" v="770" actId="26606"/>
          <ac:spMkLst>
            <pc:docMk/>
            <pc:sldMk cId="914284587" sldId="286"/>
            <ac:spMk id="2058" creationId="{A8384FB5-9ADC-4DDC-881B-597D56F5B15D}"/>
          </ac:spMkLst>
        </pc:spChg>
        <pc:spChg chg="add">
          <ac:chgData name="Sergio Reyes Gajardo" userId="ae39495978026069" providerId="LiveId" clId="{CCBE1AC8-4C4E-4D0F-8007-A964530CF7D3}" dt="2024-07-23T20:34:07.826" v="770" actId="26606"/>
          <ac:spMkLst>
            <pc:docMk/>
            <pc:sldMk cId="914284587" sldId="286"/>
            <ac:spMk id="2059" creationId="{D07DD2DE-F619-49DD-B5E7-03A290FF4ED1}"/>
          </ac:spMkLst>
        </pc:spChg>
        <pc:spChg chg="add">
          <ac:chgData name="Sergio Reyes Gajardo" userId="ae39495978026069" providerId="LiveId" clId="{CCBE1AC8-4C4E-4D0F-8007-A964530CF7D3}" dt="2024-07-23T20:34:07.826" v="770" actId="26606"/>
          <ac:spMkLst>
            <pc:docMk/>
            <pc:sldMk cId="914284587" sldId="286"/>
            <ac:spMk id="2061" creationId="{85149191-5F60-4A28-AAFF-039F96B0F3EC}"/>
          </ac:spMkLst>
        </pc:spChg>
        <pc:spChg chg="add">
          <ac:chgData name="Sergio Reyes Gajardo" userId="ae39495978026069" providerId="LiveId" clId="{CCBE1AC8-4C4E-4D0F-8007-A964530CF7D3}" dt="2024-07-23T20:34:07.826" v="770" actId="26606"/>
          <ac:spMkLst>
            <pc:docMk/>
            <pc:sldMk cId="914284587" sldId="286"/>
            <ac:spMk id="2063" creationId="{F8260ED5-17F7-4158-B241-D51DD4CF1B7E}"/>
          </ac:spMkLst>
        </pc:spChg>
        <pc:picChg chg="del">
          <ac:chgData name="Sergio Reyes Gajardo" userId="ae39495978026069" providerId="LiveId" clId="{CCBE1AC8-4C4E-4D0F-8007-A964530CF7D3}" dt="2024-07-23T20:33:57.687" v="765" actId="478"/>
          <ac:picMkLst>
            <pc:docMk/>
            <pc:sldMk cId="914284587" sldId="286"/>
            <ac:picMk id="3" creationId="{FAC249F6-7000-4065-3A22-D7B0EF6B7D3A}"/>
          </ac:picMkLst>
        </pc:picChg>
        <pc:picChg chg="del">
          <ac:chgData name="Sergio Reyes Gajardo" userId="ae39495978026069" providerId="LiveId" clId="{CCBE1AC8-4C4E-4D0F-8007-A964530CF7D3}" dt="2024-07-23T20:33:58.979" v="766" actId="478"/>
          <ac:picMkLst>
            <pc:docMk/>
            <pc:sldMk cId="914284587" sldId="286"/>
            <ac:picMk id="5" creationId="{53234A3A-2F20-EFB5-4353-FF5C548A8E42}"/>
          </ac:picMkLst>
        </pc:picChg>
        <pc:picChg chg="add mod">
          <ac:chgData name="Sergio Reyes Gajardo" userId="ae39495978026069" providerId="LiveId" clId="{CCBE1AC8-4C4E-4D0F-8007-A964530CF7D3}" dt="2024-07-23T20:34:07.826" v="770" actId="26606"/>
          <ac:picMkLst>
            <pc:docMk/>
            <pc:sldMk cId="914284587" sldId="286"/>
            <ac:picMk id="2050" creationId="{835F7166-9E98-9B81-013B-B9690C9CCF4E}"/>
          </ac:picMkLst>
        </pc:picChg>
        <pc:cxnChg chg="del">
          <ac:chgData name="Sergio Reyes Gajardo" userId="ae39495978026069" providerId="LiveId" clId="{CCBE1AC8-4C4E-4D0F-8007-A964530CF7D3}" dt="2024-07-23T20:33:51.698" v="764"/>
          <ac:cxnSpMkLst>
            <pc:docMk/>
            <pc:sldMk cId="914284587" sldId="286"/>
            <ac:cxnSpMk id="14" creationId="{8C730EAB-A532-4295-A302-FB4B90DB9F5E}"/>
          </ac:cxnSpMkLst>
        </pc:cxnChg>
      </pc:sldChg>
      <pc:sldChg chg="addSp delSp modSp add mod setBg setClrOvrMap delDesignElem">
        <pc:chgData name="Sergio Reyes Gajardo" userId="ae39495978026069" providerId="LiveId" clId="{CCBE1AC8-4C4E-4D0F-8007-A964530CF7D3}" dt="2024-07-23T20:40:44.368" v="904" actId="20577"/>
        <pc:sldMkLst>
          <pc:docMk/>
          <pc:sldMk cId="3219362889" sldId="287"/>
        </pc:sldMkLst>
        <pc:spChg chg="mod">
          <ac:chgData name="Sergio Reyes Gajardo" userId="ae39495978026069" providerId="LiveId" clId="{CCBE1AC8-4C4E-4D0F-8007-A964530CF7D3}" dt="2024-07-23T20:40:44.368" v="904" actId="20577"/>
          <ac:spMkLst>
            <pc:docMk/>
            <pc:sldMk cId="3219362889" sldId="287"/>
            <ac:spMk id="6" creationId="{BF2A7016-1F12-6275-835A-7FD16CB33FBD}"/>
          </ac:spMkLst>
        </pc:spChg>
        <pc:spChg chg="add del">
          <ac:chgData name="Sergio Reyes Gajardo" userId="ae39495978026069" providerId="LiveId" clId="{CCBE1AC8-4C4E-4D0F-8007-A964530CF7D3}" dt="2024-07-23T20:39:52.529" v="890" actId="26606"/>
          <ac:spMkLst>
            <pc:docMk/>
            <pc:sldMk cId="3219362889" sldId="287"/>
            <ac:spMk id="11" creationId="{787F4F1C-8D3D-4EC1-B72D-A0470A5A08B8}"/>
          </ac:spMkLst>
        </pc:spChg>
        <pc:spChg chg="add del">
          <ac:chgData name="Sergio Reyes Gajardo" userId="ae39495978026069" providerId="LiveId" clId="{CCBE1AC8-4C4E-4D0F-8007-A964530CF7D3}" dt="2024-07-23T20:39:44.747" v="888" actId="26606"/>
          <ac:spMkLst>
            <pc:docMk/>
            <pc:sldMk cId="3219362889" sldId="287"/>
            <ac:spMk id="12" creationId="{B6924B03-77BD-EAE3-2854-43363FF8E6BB}"/>
          </ac:spMkLst>
        </pc:spChg>
        <pc:spChg chg="add del">
          <ac:chgData name="Sergio Reyes Gajardo" userId="ae39495978026069" providerId="LiveId" clId="{CCBE1AC8-4C4E-4D0F-8007-A964530CF7D3}" dt="2024-07-23T20:39:44.747" v="888" actId="26606"/>
          <ac:spMkLst>
            <pc:docMk/>
            <pc:sldMk cId="3219362889" sldId="287"/>
            <ac:spMk id="14" creationId="{4D60F200-5EB0-B223-2439-C96C67F0FEE1}"/>
          </ac:spMkLst>
        </pc:spChg>
        <pc:spChg chg="add del">
          <ac:chgData name="Sergio Reyes Gajardo" userId="ae39495978026069" providerId="LiveId" clId="{CCBE1AC8-4C4E-4D0F-8007-A964530CF7D3}" dt="2024-07-23T20:39:44.747" v="888" actId="26606"/>
          <ac:spMkLst>
            <pc:docMk/>
            <pc:sldMk cId="3219362889" sldId="287"/>
            <ac:spMk id="16" creationId="{1740453C-744F-DB3A-47EC-15EACE1DC117}"/>
          </ac:spMkLst>
        </pc:spChg>
        <pc:spChg chg="add del">
          <ac:chgData name="Sergio Reyes Gajardo" userId="ae39495978026069" providerId="LiveId" clId="{CCBE1AC8-4C4E-4D0F-8007-A964530CF7D3}" dt="2024-07-23T20:39:44.747" v="888" actId="26606"/>
          <ac:spMkLst>
            <pc:docMk/>
            <pc:sldMk cId="3219362889" sldId="287"/>
            <ac:spMk id="18" creationId="{01EB5855-8EB7-1AE5-9030-5D0AA3C1AF4B}"/>
          </ac:spMkLst>
        </pc:spChg>
        <pc:spChg chg="add del">
          <ac:chgData name="Sergio Reyes Gajardo" userId="ae39495978026069" providerId="LiveId" clId="{CCBE1AC8-4C4E-4D0F-8007-A964530CF7D3}" dt="2024-07-23T20:40:24.943" v="895" actId="26606"/>
          <ac:spMkLst>
            <pc:docMk/>
            <pc:sldMk cId="3219362889" sldId="287"/>
            <ac:spMk id="24" creationId="{71B2258F-86CA-4D4D-8270-BC05FCDEBFB3}"/>
          </ac:spMkLst>
        </pc:spChg>
        <pc:spChg chg="add">
          <ac:chgData name="Sergio Reyes Gajardo" userId="ae39495978026069" providerId="LiveId" clId="{CCBE1AC8-4C4E-4D0F-8007-A964530CF7D3}" dt="2024-07-23T20:40:24.943" v="895" actId="26606"/>
          <ac:spMkLst>
            <pc:docMk/>
            <pc:sldMk cId="3219362889" sldId="287"/>
            <ac:spMk id="30" creationId="{37C89E4B-3C9F-44B9-8B86-D9E3D112D8EC}"/>
          </ac:spMkLst>
        </pc:spChg>
        <pc:spChg chg="del">
          <ac:chgData name="Sergio Reyes Gajardo" userId="ae39495978026069" providerId="LiveId" clId="{CCBE1AC8-4C4E-4D0F-8007-A964530CF7D3}" dt="2024-07-23T20:37:01.213" v="786"/>
          <ac:spMkLst>
            <pc:docMk/>
            <pc:sldMk cId="3219362889" sldId="287"/>
            <ac:spMk id="2057" creationId="{91E5A9A7-95C6-4F4F-B00E-C82E07FE62EF}"/>
          </ac:spMkLst>
        </pc:spChg>
        <pc:spChg chg="del">
          <ac:chgData name="Sergio Reyes Gajardo" userId="ae39495978026069" providerId="LiveId" clId="{CCBE1AC8-4C4E-4D0F-8007-A964530CF7D3}" dt="2024-07-23T20:37:01.213" v="786"/>
          <ac:spMkLst>
            <pc:docMk/>
            <pc:sldMk cId="3219362889" sldId="287"/>
            <ac:spMk id="2058" creationId="{A8384FB5-9ADC-4DDC-881B-597D56F5B15D}"/>
          </ac:spMkLst>
        </pc:spChg>
        <pc:spChg chg="del">
          <ac:chgData name="Sergio Reyes Gajardo" userId="ae39495978026069" providerId="LiveId" clId="{CCBE1AC8-4C4E-4D0F-8007-A964530CF7D3}" dt="2024-07-23T20:37:01.213" v="786"/>
          <ac:spMkLst>
            <pc:docMk/>
            <pc:sldMk cId="3219362889" sldId="287"/>
            <ac:spMk id="2059" creationId="{D07DD2DE-F619-49DD-B5E7-03A290FF4ED1}"/>
          </ac:spMkLst>
        </pc:spChg>
        <pc:spChg chg="del">
          <ac:chgData name="Sergio Reyes Gajardo" userId="ae39495978026069" providerId="LiveId" clId="{CCBE1AC8-4C4E-4D0F-8007-A964530CF7D3}" dt="2024-07-23T20:37:01.213" v="786"/>
          <ac:spMkLst>
            <pc:docMk/>
            <pc:sldMk cId="3219362889" sldId="287"/>
            <ac:spMk id="2061" creationId="{85149191-5F60-4A28-AAFF-039F96B0F3EC}"/>
          </ac:spMkLst>
        </pc:spChg>
        <pc:spChg chg="del">
          <ac:chgData name="Sergio Reyes Gajardo" userId="ae39495978026069" providerId="LiveId" clId="{CCBE1AC8-4C4E-4D0F-8007-A964530CF7D3}" dt="2024-07-23T20:37:01.213" v="786"/>
          <ac:spMkLst>
            <pc:docMk/>
            <pc:sldMk cId="3219362889" sldId="287"/>
            <ac:spMk id="2063" creationId="{F8260ED5-17F7-4158-B241-D51DD4CF1B7E}"/>
          </ac:spMkLst>
        </pc:spChg>
        <pc:grpChg chg="add del">
          <ac:chgData name="Sergio Reyes Gajardo" userId="ae39495978026069" providerId="LiveId" clId="{CCBE1AC8-4C4E-4D0F-8007-A964530CF7D3}" dt="2024-07-23T20:39:52.529" v="890" actId="26606"/>
          <ac:grpSpMkLst>
            <pc:docMk/>
            <pc:sldMk cId="3219362889" sldId="287"/>
            <ac:grpSpMk id="13" creationId="{D1E3DD61-64DB-46AD-B249-E273CD86B051}"/>
          </ac:grpSpMkLst>
        </pc:grpChg>
        <pc:picChg chg="add del">
          <ac:chgData name="Sergio Reyes Gajardo" userId="ae39495978026069" providerId="LiveId" clId="{CCBE1AC8-4C4E-4D0F-8007-A964530CF7D3}" dt="2024-07-23T20:39:44.747" v="888" actId="26606"/>
          <ac:picMkLst>
            <pc:docMk/>
            <pc:sldMk cId="3219362889" sldId="287"/>
            <ac:picMk id="8" creationId="{678DE1B9-31E1-812D-FB22-3F293431E16A}"/>
          </ac:picMkLst>
        </pc:picChg>
        <pc:picChg chg="add mod">
          <ac:chgData name="Sergio Reyes Gajardo" userId="ae39495978026069" providerId="LiveId" clId="{CCBE1AC8-4C4E-4D0F-8007-A964530CF7D3}" dt="2024-07-23T20:40:24.943" v="895" actId="26606"/>
          <ac:picMkLst>
            <pc:docMk/>
            <pc:sldMk cId="3219362889" sldId="287"/>
            <ac:picMk id="25" creationId="{AA5EF911-E8D8-19D2-3ECE-A2F216CA0F80}"/>
          </ac:picMkLst>
        </pc:picChg>
        <pc:picChg chg="del">
          <ac:chgData name="Sergio Reyes Gajardo" userId="ae39495978026069" providerId="LiveId" clId="{CCBE1AC8-4C4E-4D0F-8007-A964530CF7D3}" dt="2024-07-23T20:37:03.008" v="787" actId="478"/>
          <ac:picMkLst>
            <pc:docMk/>
            <pc:sldMk cId="3219362889" sldId="287"/>
            <ac:picMk id="2050" creationId="{835F7166-9E98-9B81-013B-B9690C9CCF4E}"/>
          </ac:picMkLst>
        </pc:picChg>
        <pc:cxnChg chg="add">
          <ac:chgData name="Sergio Reyes Gajardo" userId="ae39495978026069" providerId="LiveId" clId="{CCBE1AC8-4C4E-4D0F-8007-A964530CF7D3}" dt="2024-07-23T20:40:24.943" v="895" actId="26606"/>
          <ac:cxnSpMkLst>
            <pc:docMk/>
            <pc:sldMk cId="3219362889" sldId="287"/>
            <ac:cxnSpMk id="32" creationId="{AA2EAA10-076F-46BD-8F0F-B9A2FB77A85C}"/>
          </ac:cxnSpMkLst>
        </pc:cxnChg>
        <pc:cxnChg chg="add">
          <ac:chgData name="Sergio Reyes Gajardo" userId="ae39495978026069" providerId="LiveId" clId="{CCBE1AC8-4C4E-4D0F-8007-A964530CF7D3}" dt="2024-07-23T20:40:24.943" v="895" actId="26606"/>
          <ac:cxnSpMkLst>
            <pc:docMk/>
            <pc:sldMk cId="3219362889" sldId="287"/>
            <ac:cxnSpMk id="34" creationId="{D891E407-403B-4764-86C9-33A56D3BCAA3}"/>
          </ac:cxnSpMkLst>
        </pc:cxnChg>
      </pc:sldChg>
      <pc:sldChg chg="addSp delSp modSp add mod setBg delDesignElem">
        <pc:chgData name="Sergio Reyes Gajardo" userId="ae39495978026069" providerId="LiveId" clId="{CCBE1AC8-4C4E-4D0F-8007-A964530CF7D3}" dt="2024-07-23T20:48:29.970" v="942" actId="27614"/>
        <pc:sldMkLst>
          <pc:docMk/>
          <pc:sldMk cId="2599545234" sldId="288"/>
        </pc:sldMkLst>
        <pc:spChg chg="del">
          <ac:chgData name="Sergio Reyes Gajardo" userId="ae39495978026069" providerId="LiveId" clId="{CCBE1AC8-4C4E-4D0F-8007-A964530CF7D3}" dt="2024-07-23T20:43:52.574" v="932" actId="478"/>
          <ac:spMkLst>
            <pc:docMk/>
            <pc:sldMk cId="2599545234" sldId="288"/>
            <ac:spMk id="6" creationId="{BF2A7016-1F12-6275-835A-7FD16CB33FBD}"/>
          </ac:spMkLst>
        </pc:spChg>
        <pc:spChg chg="add">
          <ac:chgData name="Sergio Reyes Gajardo" userId="ae39495978026069" providerId="LiveId" clId="{CCBE1AC8-4C4E-4D0F-8007-A964530CF7D3}" dt="2024-07-23T20:48:19.670" v="939" actId="26606"/>
          <ac:spMkLst>
            <pc:docMk/>
            <pc:sldMk cId="2599545234" sldId="288"/>
            <ac:spMk id="8" creationId="{F3060C83-F051-4F0E-ABAD-AA0DFC48B218}"/>
          </ac:spMkLst>
        </pc:spChg>
        <pc:spChg chg="add">
          <ac:chgData name="Sergio Reyes Gajardo" userId="ae39495978026069" providerId="LiveId" clId="{CCBE1AC8-4C4E-4D0F-8007-A964530CF7D3}" dt="2024-07-23T20:48:19.670" v="939" actId="26606"/>
          <ac:spMkLst>
            <pc:docMk/>
            <pc:sldMk cId="2599545234" sldId="288"/>
            <ac:spMk id="10" creationId="{83C98ABE-055B-441F-B07E-44F97F083C39}"/>
          </ac:spMkLst>
        </pc:spChg>
        <pc:spChg chg="add">
          <ac:chgData name="Sergio Reyes Gajardo" userId="ae39495978026069" providerId="LiveId" clId="{CCBE1AC8-4C4E-4D0F-8007-A964530CF7D3}" dt="2024-07-23T20:48:19.670" v="939" actId="26606"/>
          <ac:spMkLst>
            <pc:docMk/>
            <pc:sldMk cId="2599545234" sldId="288"/>
            <ac:spMk id="12" creationId="{29FDB030-9B49-4CED-8CCD-4D99382388AC}"/>
          </ac:spMkLst>
        </pc:spChg>
        <pc:spChg chg="add">
          <ac:chgData name="Sergio Reyes Gajardo" userId="ae39495978026069" providerId="LiveId" clId="{CCBE1AC8-4C4E-4D0F-8007-A964530CF7D3}" dt="2024-07-23T20:48:19.670" v="939" actId="26606"/>
          <ac:spMkLst>
            <pc:docMk/>
            <pc:sldMk cId="2599545234" sldId="288"/>
            <ac:spMk id="14" creationId="{3783CA14-24A1-485C-8B30-D6A5D87987AD}"/>
          </ac:spMkLst>
        </pc:spChg>
        <pc:spChg chg="add">
          <ac:chgData name="Sergio Reyes Gajardo" userId="ae39495978026069" providerId="LiveId" clId="{CCBE1AC8-4C4E-4D0F-8007-A964530CF7D3}" dt="2024-07-23T20:48:19.670" v="939" actId="26606"/>
          <ac:spMkLst>
            <pc:docMk/>
            <pc:sldMk cId="2599545234" sldId="288"/>
            <ac:spMk id="16" creationId="{9A97C86A-04D6-40F7-AE84-31AB43E6A846}"/>
          </ac:spMkLst>
        </pc:spChg>
        <pc:spChg chg="add">
          <ac:chgData name="Sergio Reyes Gajardo" userId="ae39495978026069" providerId="LiveId" clId="{CCBE1AC8-4C4E-4D0F-8007-A964530CF7D3}" dt="2024-07-23T20:48:19.670" v="939" actId="26606"/>
          <ac:spMkLst>
            <pc:docMk/>
            <pc:sldMk cId="2599545234" sldId="288"/>
            <ac:spMk id="18" creationId="{FF9F2414-84E8-453E-B1F3-389FDE8192D9}"/>
          </ac:spMkLst>
        </pc:spChg>
        <pc:spChg chg="add">
          <ac:chgData name="Sergio Reyes Gajardo" userId="ae39495978026069" providerId="LiveId" clId="{CCBE1AC8-4C4E-4D0F-8007-A964530CF7D3}" dt="2024-07-23T20:48:19.670" v="939" actId="26606"/>
          <ac:spMkLst>
            <pc:docMk/>
            <pc:sldMk cId="2599545234" sldId="288"/>
            <ac:spMk id="20" creationId="{3ECA69A1-7536-43AC-85EF-C7106179F5ED}"/>
          </ac:spMkLst>
        </pc:spChg>
        <pc:spChg chg="del">
          <ac:chgData name="Sergio Reyes Gajardo" userId="ae39495978026069" providerId="LiveId" clId="{CCBE1AC8-4C4E-4D0F-8007-A964530CF7D3}" dt="2024-07-23T20:43:44.792" v="930"/>
          <ac:spMkLst>
            <pc:docMk/>
            <pc:sldMk cId="2599545234" sldId="288"/>
            <ac:spMk id="2057" creationId="{91E5A9A7-95C6-4F4F-B00E-C82E07FE62EF}"/>
          </ac:spMkLst>
        </pc:spChg>
        <pc:spChg chg="del">
          <ac:chgData name="Sergio Reyes Gajardo" userId="ae39495978026069" providerId="LiveId" clId="{CCBE1AC8-4C4E-4D0F-8007-A964530CF7D3}" dt="2024-07-23T20:43:44.792" v="930"/>
          <ac:spMkLst>
            <pc:docMk/>
            <pc:sldMk cId="2599545234" sldId="288"/>
            <ac:spMk id="2058" creationId="{A8384FB5-9ADC-4DDC-881B-597D56F5B15D}"/>
          </ac:spMkLst>
        </pc:spChg>
        <pc:spChg chg="del">
          <ac:chgData name="Sergio Reyes Gajardo" userId="ae39495978026069" providerId="LiveId" clId="{CCBE1AC8-4C4E-4D0F-8007-A964530CF7D3}" dt="2024-07-23T20:43:44.792" v="930"/>
          <ac:spMkLst>
            <pc:docMk/>
            <pc:sldMk cId="2599545234" sldId="288"/>
            <ac:spMk id="2059" creationId="{D07DD2DE-F619-49DD-B5E7-03A290FF4ED1}"/>
          </ac:spMkLst>
        </pc:spChg>
        <pc:spChg chg="del">
          <ac:chgData name="Sergio Reyes Gajardo" userId="ae39495978026069" providerId="LiveId" clId="{CCBE1AC8-4C4E-4D0F-8007-A964530CF7D3}" dt="2024-07-23T20:43:44.792" v="930"/>
          <ac:spMkLst>
            <pc:docMk/>
            <pc:sldMk cId="2599545234" sldId="288"/>
            <ac:spMk id="2061" creationId="{85149191-5F60-4A28-AAFF-039F96B0F3EC}"/>
          </ac:spMkLst>
        </pc:spChg>
        <pc:spChg chg="del">
          <ac:chgData name="Sergio Reyes Gajardo" userId="ae39495978026069" providerId="LiveId" clId="{CCBE1AC8-4C4E-4D0F-8007-A964530CF7D3}" dt="2024-07-23T20:43:44.792" v="930"/>
          <ac:spMkLst>
            <pc:docMk/>
            <pc:sldMk cId="2599545234" sldId="288"/>
            <ac:spMk id="2063" creationId="{F8260ED5-17F7-4158-B241-D51DD4CF1B7E}"/>
          </ac:spMkLst>
        </pc:spChg>
        <pc:picChg chg="add mod">
          <ac:chgData name="Sergio Reyes Gajardo" userId="ae39495978026069" providerId="LiveId" clId="{CCBE1AC8-4C4E-4D0F-8007-A964530CF7D3}" dt="2024-07-23T20:48:29.970" v="942" actId="27614"/>
          <ac:picMkLst>
            <pc:docMk/>
            <pc:sldMk cId="2599545234" sldId="288"/>
            <ac:picMk id="3" creationId="{0D54B7C6-29B4-635A-0D58-34D3E3CEE543}"/>
          </ac:picMkLst>
        </pc:picChg>
        <pc:picChg chg="del">
          <ac:chgData name="Sergio Reyes Gajardo" userId="ae39495978026069" providerId="LiveId" clId="{CCBE1AC8-4C4E-4D0F-8007-A964530CF7D3}" dt="2024-07-23T20:43:47.002" v="931" actId="478"/>
          <ac:picMkLst>
            <pc:docMk/>
            <pc:sldMk cId="2599545234" sldId="288"/>
            <ac:picMk id="2050" creationId="{835F7166-9E98-9B81-013B-B9690C9CCF4E}"/>
          </ac:picMkLst>
        </pc:picChg>
      </pc:sldChg>
      <pc:sldChg chg="delSp add del mod setBg delDesignElem">
        <pc:chgData name="Sergio Reyes Gajardo" userId="ae39495978026069" providerId="LiveId" clId="{CCBE1AC8-4C4E-4D0F-8007-A964530CF7D3}" dt="2024-07-23T20:47:33.155" v="937" actId="47"/>
        <pc:sldMkLst>
          <pc:docMk/>
          <pc:sldMk cId="338871230" sldId="289"/>
        </pc:sldMkLst>
        <pc:spChg chg="del">
          <ac:chgData name="Sergio Reyes Gajardo" userId="ae39495978026069" providerId="LiveId" clId="{CCBE1AC8-4C4E-4D0F-8007-A964530CF7D3}" dt="2024-07-23T20:47:31.582" v="936" actId="478"/>
          <ac:spMkLst>
            <pc:docMk/>
            <pc:sldMk cId="338871230" sldId="289"/>
            <ac:spMk id="6" creationId="{BF2A7016-1F12-6275-835A-7FD16CB33FBD}"/>
          </ac:spMkLst>
        </pc:spChg>
        <pc:spChg chg="del">
          <ac:chgData name="Sergio Reyes Gajardo" userId="ae39495978026069" providerId="LiveId" clId="{CCBE1AC8-4C4E-4D0F-8007-A964530CF7D3}" dt="2024-07-23T20:47:25.794" v="934"/>
          <ac:spMkLst>
            <pc:docMk/>
            <pc:sldMk cId="338871230" sldId="289"/>
            <ac:spMk id="2057" creationId="{91E5A9A7-95C6-4F4F-B00E-C82E07FE62EF}"/>
          </ac:spMkLst>
        </pc:spChg>
        <pc:spChg chg="del">
          <ac:chgData name="Sergio Reyes Gajardo" userId="ae39495978026069" providerId="LiveId" clId="{CCBE1AC8-4C4E-4D0F-8007-A964530CF7D3}" dt="2024-07-23T20:47:25.794" v="934"/>
          <ac:spMkLst>
            <pc:docMk/>
            <pc:sldMk cId="338871230" sldId="289"/>
            <ac:spMk id="2058" creationId="{A8384FB5-9ADC-4DDC-881B-597D56F5B15D}"/>
          </ac:spMkLst>
        </pc:spChg>
        <pc:spChg chg="del">
          <ac:chgData name="Sergio Reyes Gajardo" userId="ae39495978026069" providerId="LiveId" clId="{CCBE1AC8-4C4E-4D0F-8007-A964530CF7D3}" dt="2024-07-23T20:47:25.794" v="934"/>
          <ac:spMkLst>
            <pc:docMk/>
            <pc:sldMk cId="338871230" sldId="289"/>
            <ac:spMk id="2059" creationId="{D07DD2DE-F619-49DD-B5E7-03A290FF4ED1}"/>
          </ac:spMkLst>
        </pc:spChg>
        <pc:spChg chg="del">
          <ac:chgData name="Sergio Reyes Gajardo" userId="ae39495978026069" providerId="LiveId" clId="{CCBE1AC8-4C4E-4D0F-8007-A964530CF7D3}" dt="2024-07-23T20:47:25.794" v="934"/>
          <ac:spMkLst>
            <pc:docMk/>
            <pc:sldMk cId="338871230" sldId="289"/>
            <ac:spMk id="2061" creationId="{85149191-5F60-4A28-AAFF-039F96B0F3EC}"/>
          </ac:spMkLst>
        </pc:spChg>
        <pc:spChg chg="del">
          <ac:chgData name="Sergio Reyes Gajardo" userId="ae39495978026069" providerId="LiveId" clId="{CCBE1AC8-4C4E-4D0F-8007-A964530CF7D3}" dt="2024-07-23T20:47:25.794" v="934"/>
          <ac:spMkLst>
            <pc:docMk/>
            <pc:sldMk cId="338871230" sldId="289"/>
            <ac:spMk id="2063" creationId="{F8260ED5-17F7-4158-B241-D51DD4CF1B7E}"/>
          </ac:spMkLst>
        </pc:spChg>
        <pc:picChg chg="del">
          <ac:chgData name="Sergio Reyes Gajardo" userId="ae39495978026069" providerId="LiveId" clId="{CCBE1AC8-4C4E-4D0F-8007-A964530CF7D3}" dt="2024-07-23T20:47:27.466" v="935" actId="478"/>
          <ac:picMkLst>
            <pc:docMk/>
            <pc:sldMk cId="338871230" sldId="289"/>
            <ac:picMk id="2050" creationId="{835F7166-9E98-9B81-013B-B9690C9CCF4E}"/>
          </ac:picMkLst>
        </pc:picChg>
      </pc:sldChg>
      <pc:sldChg chg="addSp delSp modSp add mod setBg delDesignElem">
        <pc:chgData name="Sergio Reyes Gajardo" userId="ae39495978026069" providerId="LiveId" clId="{CCBE1AC8-4C4E-4D0F-8007-A964530CF7D3}" dt="2024-07-23T20:50:39.330" v="950" actId="27614"/>
        <pc:sldMkLst>
          <pc:docMk/>
          <pc:sldMk cId="2983155224" sldId="289"/>
        </pc:sldMkLst>
        <pc:spChg chg="del">
          <ac:chgData name="Sergio Reyes Gajardo" userId="ae39495978026069" providerId="LiveId" clId="{CCBE1AC8-4C4E-4D0F-8007-A964530CF7D3}" dt="2024-07-23T20:48:29.034" v="941"/>
          <ac:spMkLst>
            <pc:docMk/>
            <pc:sldMk cId="2983155224" sldId="289"/>
            <ac:spMk id="8" creationId="{F3060C83-F051-4F0E-ABAD-AA0DFC48B218}"/>
          </ac:spMkLst>
        </pc:spChg>
        <pc:spChg chg="add del">
          <ac:chgData name="Sergio Reyes Gajardo" userId="ae39495978026069" providerId="LiveId" clId="{CCBE1AC8-4C4E-4D0F-8007-A964530CF7D3}" dt="2024-07-23T20:49:19.891" v="946" actId="26606"/>
          <ac:spMkLst>
            <pc:docMk/>
            <pc:sldMk cId="2983155224" sldId="289"/>
            <ac:spMk id="9" creationId="{86FF76B9-219D-4469-AF87-0236D29032F1}"/>
          </ac:spMkLst>
        </pc:spChg>
        <pc:spChg chg="del">
          <ac:chgData name="Sergio Reyes Gajardo" userId="ae39495978026069" providerId="LiveId" clId="{CCBE1AC8-4C4E-4D0F-8007-A964530CF7D3}" dt="2024-07-23T20:48:29.034" v="941"/>
          <ac:spMkLst>
            <pc:docMk/>
            <pc:sldMk cId="2983155224" sldId="289"/>
            <ac:spMk id="10" creationId="{83C98ABE-055B-441F-B07E-44F97F083C39}"/>
          </ac:spMkLst>
        </pc:spChg>
        <pc:spChg chg="del">
          <ac:chgData name="Sergio Reyes Gajardo" userId="ae39495978026069" providerId="LiveId" clId="{CCBE1AC8-4C4E-4D0F-8007-A964530CF7D3}" dt="2024-07-23T20:48:29.034" v="941"/>
          <ac:spMkLst>
            <pc:docMk/>
            <pc:sldMk cId="2983155224" sldId="289"/>
            <ac:spMk id="12" creationId="{29FDB030-9B49-4CED-8CCD-4D99382388AC}"/>
          </ac:spMkLst>
        </pc:spChg>
        <pc:spChg chg="add">
          <ac:chgData name="Sergio Reyes Gajardo" userId="ae39495978026069" providerId="LiveId" clId="{CCBE1AC8-4C4E-4D0F-8007-A964530CF7D3}" dt="2024-07-23T20:49:27.283" v="949" actId="26606"/>
          <ac:spMkLst>
            <pc:docMk/>
            <pc:sldMk cId="2983155224" sldId="289"/>
            <ac:spMk id="13" creationId="{554C44F0-F390-48A8-974F-CAC9A33FFE39}"/>
          </ac:spMkLst>
        </pc:spChg>
        <pc:spChg chg="del">
          <ac:chgData name="Sergio Reyes Gajardo" userId="ae39495978026069" providerId="LiveId" clId="{CCBE1AC8-4C4E-4D0F-8007-A964530CF7D3}" dt="2024-07-23T20:48:29.034" v="941"/>
          <ac:spMkLst>
            <pc:docMk/>
            <pc:sldMk cId="2983155224" sldId="289"/>
            <ac:spMk id="14" creationId="{3783CA14-24A1-485C-8B30-D6A5D87987AD}"/>
          </ac:spMkLst>
        </pc:spChg>
        <pc:spChg chg="add del">
          <ac:chgData name="Sergio Reyes Gajardo" userId="ae39495978026069" providerId="LiveId" clId="{CCBE1AC8-4C4E-4D0F-8007-A964530CF7D3}" dt="2024-07-23T20:49:19.891" v="946" actId="26606"/>
          <ac:spMkLst>
            <pc:docMk/>
            <pc:sldMk cId="2983155224" sldId="289"/>
            <ac:spMk id="15" creationId="{2E80C965-DB6D-4F81-9E9E-B027384D0BD6}"/>
          </ac:spMkLst>
        </pc:spChg>
        <pc:spChg chg="del">
          <ac:chgData name="Sergio Reyes Gajardo" userId="ae39495978026069" providerId="LiveId" clId="{CCBE1AC8-4C4E-4D0F-8007-A964530CF7D3}" dt="2024-07-23T20:48:29.034" v="941"/>
          <ac:spMkLst>
            <pc:docMk/>
            <pc:sldMk cId="2983155224" sldId="289"/>
            <ac:spMk id="16" creationId="{9A97C86A-04D6-40F7-AE84-31AB43E6A846}"/>
          </ac:spMkLst>
        </pc:spChg>
        <pc:spChg chg="add del">
          <ac:chgData name="Sergio Reyes Gajardo" userId="ae39495978026069" providerId="LiveId" clId="{CCBE1AC8-4C4E-4D0F-8007-A964530CF7D3}" dt="2024-07-23T20:49:19.891" v="946" actId="26606"/>
          <ac:spMkLst>
            <pc:docMk/>
            <pc:sldMk cId="2983155224" sldId="289"/>
            <ac:spMk id="17" creationId="{633C5E46-DAC5-4661-9C87-22B08E2A512F}"/>
          </ac:spMkLst>
        </pc:spChg>
        <pc:spChg chg="del">
          <ac:chgData name="Sergio Reyes Gajardo" userId="ae39495978026069" providerId="LiveId" clId="{CCBE1AC8-4C4E-4D0F-8007-A964530CF7D3}" dt="2024-07-23T20:48:29.034" v="941"/>
          <ac:spMkLst>
            <pc:docMk/>
            <pc:sldMk cId="2983155224" sldId="289"/>
            <ac:spMk id="18" creationId="{FF9F2414-84E8-453E-B1F3-389FDE8192D9}"/>
          </ac:spMkLst>
        </pc:spChg>
        <pc:spChg chg="add del">
          <ac:chgData name="Sergio Reyes Gajardo" userId="ae39495978026069" providerId="LiveId" clId="{CCBE1AC8-4C4E-4D0F-8007-A964530CF7D3}" dt="2024-07-23T20:49:27.258" v="948" actId="26606"/>
          <ac:spMkLst>
            <pc:docMk/>
            <pc:sldMk cId="2983155224" sldId="289"/>
            <ac:spMk id="19" creationId="{78F530DA-C7D1-4968-8F8A-8700C2BB2A49}"/>
          </ac:spMkLst>
        </pc:spChg>
        <pc:spChg chg="del">
          <ac:chgData name="Sergio Reyes Gajardo" userId="ae39495978026069" providerId="LiveId" clId="{CCBE1AC8-4C4E-4D0F-8007-A964530CF7D3}" dt="2024-07-23T20:48:29.034" v="941"/>
          <ac:spMkLst>
            <pc:docMk/>
            <pc:sldMk cId="2983155224" sldId="289"/>
            <ac:spMk id="20" creationId="{3ECA69A1-7536-43AC-85EF-C7106179F5ED}"/>
          </ac:spMkLst>
        </pc:spChg>
        <pc:spChg chg="add del">
          <ac:chgData name="Sergio Reyes Gajardo" userId="ae39495978026069" providerId="LiveId" clId="{CCBE1AC8-4C4E-4D0F-8007-A964530CF7D3}" dt="2024-07-23T20:49:27.258" v="948" actId="26606"/>
          <ac:spMkLst>
            <pc:docMk/>
            <pc:sldMk cId="2983155224" sldId="289"/>
            <ac:spMk id="21" creationId="{A93898FF-D987-4B0E-BFB4-85F5EB356D4D}"/>
          </ac:spMkLst>
        </pc:spChg>
        <pc:spChg chg="add del">
          <ac:chgData name="Sergio Reyes Gajardo" userId="ae39495978026069" providerId="LiveId" clId="{CCBE1AC8-4C4E-4D0F-8007-A964530CF7D3}" dt="2024-07-23T20:49:27.258" v="948" actId="26606"/>
          <ac:spMkLst>
            <pc:docMk/>
            <pc:sldMk cId="2983155224" sldId="289"/>
            <ac:spMk id="22" creationId="{8654E6D0-A14C-40BE-8E45-0815172668EC}"/>
          </ac:spMkLst>
        </pc:spChg>
        <pc:spChg chg="add del">
          <ac:chgData name="Sergio Reyes Gajardo" userId="ae39495978026069" providerId="LiveId" clId="{CCBE1AC8-4C4E-4D0F-8007-A964530CF7D3}" dt="2024-07-23T20:49:27.258" v="948" actId="26606"/>
          <ac:spMkLst>
            <pc:docMk/>
            <pc:sldMk cId="2983155224" sldId="289"/>
            <ac:spMk id="24" creationId="{A737E5B8-8F31-4942-B159-B213C4D6D830}"/>
          </ac:spMkLst>
        </pc:spChg>
        <pc:spChg chg="add del">
          <ac:chgData name="Sergio Reyes Gajardo" userId="ae39495978026069" providerId="LiveId" clId="{CCBE1AC8-4C4E-4D0F-8007-A964530CF7D3}" dt="2024-07-23T20:49:27.258" v="948" actId="26606"/>
          <ac:spMkLst>
            <pc:docMk/>
            <pc:sldMk cId="2983155224" sldId="289"/>
            <ac:spMk id="25" creationId="{42A4FC2C-047E-45A5-965D-8E1E3BF09BC6}"/>
          </ac:spMkLst>
        </pc:spChg>
        <pc:spChg chg="add">
          <ac:chgData name="Sergio Reyes Gajardo" userId="ae39495978026069" providerId="LiveId" clId="{CCBE1AC8-4C4E-4D0F-8007-A964530CF7D3}" dt="2024-07-23T20:49:27.283" v="949" actId="26606"/>
          <ac:spMkLst>
            <pc:docMk/>
            <pc:sldMk cId="2983155224" sldId="289"/>
            <ac:spMk id="27" creationId="{B94BF6D8-BAB7-4EB4-9B19-BB8B2F0F700E}"/>
          </ac:spMkLst>
        </pc:spChg>
        <pc:spChg chg="add">
          <ac:chgData name="Sergio Reyes Gajardo" userId="ae39495978026069" providerId="LiveId" clId="{CCBE1AC8-4C4E-4D0F-8007-A964530CF7D3}" dt="2024-07-23T20:49:27.283" v="949" actId="26606"/>
          <ac:spMkLst>
            <pc:docMk/>
            <pc:sldMk cId="2983155224" sldId="289"/>
            <ac:spMk id="28" creationId="{B233FAAD-5E0A-4FBB-9800-1DAEE5039AF6}"/>
          </ac:spMkLst>
        </pc:spChg>
        <pc:grpChg chg="add del">
          <ac:chgData name="Sergio Reyes Gajardo" userId="ae39495978026069" providerId="LiveId" clId="{CCBE1AC8-4C4E-4D0F-8007-A964530CF7D3}" dt="2024-07-23T20:49:19.891" v="946" actId="26606"/>
          <ac:grpSpMkLst>
            <pc:docMk/>
            <pc:sldMk cId="2983155224" sldId="289"/>
            <ac:grpSpMk id="11" creationId="{DB88BD78-87E1-424D-B479-C37D8E41B12E}"/>
          </ac:grpSpMkLst>
        </pc:grpChg>
        <pc:picChg chg="del">
          <ac:chgData name="Sergio Reyes Gajardo" userId="ae39495978026069" providerId="LiveId" clId="{CCBE1AC8-4C4E-4D0F-8007-A964530CF7D3}" dt="2024-07-23T20:48:35.970" v="943" actId="478"/>
          <ac:picMkLst>
            <pc:docMk/>
            <pc:sldMk cId="2983155224" sldId="289"/>
            <ac:picMk id="3" creationId="{0D54B7C6-29B4-635A-0D58-34D3E3CEE543}"/>
          </ac:picMkLst>
        </pc:picChg>
        <pc:picChg chg="add mod">
          <ac:chgData name="Sergio Reyes Gajardo" userId="ae39495978026069" providerId="LiveId" clId="{CCBE1AC8-4C4E-4D0F-8007-A964530CF7D3}" dt="2024-07-23T20:50:39.330" v="950" actId="27614"/>
          <ac:picMkLst>
            <pc:docMk/>
            <pc:sldMk cId="2983155224" sldId="289"/>
            <ac:picMk id="4" creationId="{9F588247-6AB1-7AAE-31F7-02BA31270003}"/>
          </ac:picMkLst>
        </pc:picChg>
        <pc:picChg chg="add del">
          <ac:chgData name="Sergio Reyes Gajardo" userId="ae39495978026069" providerId="LiveId" clId="{CCBE1AC8-4C4E-4D0F-8007-A964530CF7D3}" dt="2024-07-23T20:49:27.258" v="948" actId="26606"/>
          <ac:picMkLst>
            <pc:docMk/>
            <pc:sldMk cId="2983155224" sldId="289"/>
            <ac:picMk id="23" creationId="{5516C1EB-8D62-4BF0-92B5-02E6AE43B1F3}"/>
          </ac:picMkLst>
        </pc:picChg>
      </pc:sldChg>
      <pc:sldChg chg="addSp delSp modSp add mod setBg delDesignElem">
        <pc:chgData name="Sergio Reyes Gajardo" userId="ae39495978026069" providerId="LiveId" clId="{CCBE1AC8-4C4E-4D0F-8007-A964530CF7D3}" dt="2024-07-23T21:09:52.064" v="1552" actId="1036"/>
        <pc:sldMkLst>
          <pc:docMk/>
          <pc:sldMk cId="743608478" sldId="290"/>
        </pc:sldMkLst>
        <pc:spChg chg="add mod">
          <ac:chgData name="Sergio Reyes Gajardo" userId="ae39495978026069" providerId="LiveId" clId="{CCBE1AC8-4C4E-4D0F-8007-A964530CF7D3}" dt="2024-07-23T21:09:52.064" v="1552" actId="1036"/>
          <ac:spMkLst>
            <pc:docMk/>
            <pc:sldMk cId="743608478" sldId="290"/>
            <ac:spMk id="2" creationId="{4FE53D7A-F402-C925-6379-6B07ABD34F6F}"/>
          </ac:spMkLst>
        </pc:spChg>
        <pc:spChg chg="add del mod">
          <ac:chgData name="Sergio Reyes Gajardo" userId="ae39495978026069" providerId="LiveId" clId="{CCBE1AC8-4C4E-4D0F-8007-A964530CF7D3}" dt="2024-07-23T20:59:24.091" v="1194" actId="26606"/>
          <ac:spMkLst>
            <pc:docMk/>
            <pc:sldMk cId="743608478" sldId="290"/>
            <ac:spMk id="3" creationId="{39449EAD-C918-AC01-E90C-F00CD57B7193}"/>
          </ac:spMkLst>
        </pc:spChg>
        <pc:spChg chg="del">
          <ac:chgData name="Sergio Reyes Gajardo" userId="ae39495978026069" providerId="LiveId" clId="{CCBE1AC8-4C4E-4D0F-8007-A964530CF7D3}" dt="2024-07-23T20:53:10.270" v="952"/>
          <ac:spMkLst>
            <pc:docMk/>
            <pc:sldMk cId="743608478" sldId="290"/>
            <ac:spMk id="6" creationId="{86FF76B9-219D-4469-AF87-0236D29032F1}"/>
          </ac:spMkLst>
        </pc:spChg>
        <pc:spChg chg="del">
          <ac:chgData name="Sergio Reyes Gajardo" userId="ae39495978026069" providerId="LiveId" clId="{CCBE1AC8-4C4E-4D0F-8007-A964530CF7D3}" dt="2024-07-23T20:53:10.270" v="952"/>
          <ac:spMkLst>
            <pc:docMk/>
            <pc:sldMk cId="743608478" sldId="290"/>
            <ac:spMk id="15" creationId="{2E80C965-DB6D-4F81-9E9E-B027384D0BD6}"/>
          </ac:spMkLst>
        </pc:spChg>
        <pc:spChg chg="del">
          <ac:chgData name="Sergio Reyes Gajardo" userId="ae39495978026069" providerId="LiveId" clId="{CCBE1AC8-4C4E-4D0F-8007-A964530CF7D3}" dt="2024-07-23T20:53:10.270" v="952"/>
          <ac:spMkLst>
            <pc:docMk/>
            <pc:sldMk cId="743608478" sldId="290"/>
            <ac:spMk id="17" creationId="{633C5E46-DAC5-4661-9C87-22B08E2A512F}"/>
          </ac:spMkLst>
        </pc:spChg>
        <pc:grpChg chg="del">
          <ac:chgData name="Sergio Reyes Gajardo" userId="ae39495978026069" providerId="LiveId" clId="{CCBE1AC8-4C4E-4D0F-8007-A964530CF7D3}" dt="2024-07-23T20:53:10.270" v="952"/>
          <ac:grpSpMkLst>
            <pc:docMk/>
            <pc:sldMk cId="743608478" sldId="290"/>
            <ac:grpSpMk id="11" creationId="{DB88BD78-87E1-424D-B479-C37D8E41B12E}"/>
          </ac:grpSpMkLst>
        </pc:grpChg>
        <pc:graphicFrameChg chg="del">
          <ac:chgData name="Sergio Reyes Gajardo" userId="ae39495978026069" providerId="LiveId" clId="{CCBE1AC8-4C4E-4D0F-8007-A964530CF7D3}" dt="2024-07-23T20:53:53.205" v="953" actId="478"/>
          <ac:graphicFrameMkLst>
            <pc:docMk/>
            <pc:sldMk cId="743608478" sldId="290"/>
            <ac:graphicFrameMk id="4" creationId="{4AF06B1D-29CA-76F3-6602-3536FBBAB002}"/>
          </ac:graphicFrameMkLst>
        </pc:graphicFrameChg>
        <pc:graphicFrameChg chg="add">
          <ac:chgData name="Sergio Reyes Gajardo" userId="ae39495978026069" providerId="LiveId" clId="{CCBE1AC8-4C4E-4D0F-8007-A964530CF7D3}" dt="2024-07-23T20:59:24.091" v="1194" actId="26606"/>
          <ac:graphicFrameMkLst>
            <pc:docMk/>
            <pc:sldMk cId="743608478" sldId="290"/>
            <ac:graphicFrameMk id="5" creationId="{1FE2C2B3-A27C-63F0-D2A9-8C098FA31D49}"/>
          </ac:graphicFrameMkLst>
        </pc:graphicFrameChg>
      </pc:sldChg>
      <pc:sldChg chg="addSp modSp add mod setBg">
        <pc:chgData name="Sergio Reyes Gajardo" userId="ae39495978026069" providerId="LiveId" clId="{CCBE1AC8-4C4E-4D0F-8007-A964530CF7D3}" dt="2024-07-23T21:08:27.018" v="1549" actId="1076"/>
        <pc:sldMkLst>
          <pc:docMk/>
          <pc:sldMk cId="969139508" sldId="291"/>
        </pc:sldMkLst>
        <pc:spChg chg="mod">
          <ac:chgData name="Sergio Reyes Gajardo" userId="ae39495978026069" providerId="LiveId" clId="{CCBE1AC8-4C4E-4D0F-8007-A964530CF7D3}" dt="2024-07-23T21:08:27.018" v="1549" actId="1076"/>
          <ac:spMkLst>
            <pc:docMk/>
            <pc:sldMk cId="969139508" sldId="291"/>
            <ac:spMk id="2" creationId="{4FE53D7A-F402-C925-6379-6B07ABD34F6F}"/>
          </ac:spMkLst>
        </pc:spChg>
        <pc:spChg chg="add">
          <ac:chgData name="Sergio Reyes Gajardo" userId="ae39495978026069" providerId="LiveId" clId="{CCBE1AC8-4C4E-4D0F-8007-A964530CF7D3}" dt="2024-07-23T21:08:17.397" v="1547" actId="26606"/>
          <ac:spMkLst>
            <pc:docMk/>
            <pc:sldMk cId="969139508" sldId="291"/>
            <ac:spMk id="10" creationId="{F3060C83-F051-4F0E-ABAD-AA0DFC48B218}"/>
          </ac:spMkLst>
        </pc:spChg>
        <pc:spChg chg="add">
          <ac:chgData name="Sergio Reyes Gajardo" userId="ae39495978026069" providerId="LiveId" clId="{CCBE1AC8-4C4E-4D0F-8007-A964530CF7D3}" dt="2024-07-23T21:08:17.397" v="1547" actId="26606"/>
          <ac:spMkLst>
            <pc:docMk/>
            <pc:sldMk cId="969139508" sldId="291"/>
            <ac:spMk id="12" creationId="{83C98ABE-055B-441F-B07E-44F97F083C39}"/>
          </ac:spMkLst>
        </pc:spChg>
        <pc:spChg chg="add">
          <ac:chgData name="Sergio Reyes Gajardo" userId="ae39495978026069" providerId="LiveId" clId="{CCBE1AC8-4C4E-4D0F-8007-A964530CF7D3}" dt="2024-07-23T21:08:17.397" v="1547" actId="26606"/>
          <ac:spMkLst>
            <pc:docMk/>
            <pc:sldMk cId="969139508" sldId="291"/>
            <ac:spMk id="14" creationId="{29FDB030-9B49-4CED-8CCD-4D99382388AC}"/>
          </ac:spMkLst>
        </pc:spChg>
        <pc:spChg chg="add">
          <ac:chgData name="Sergio Reyes Gajardo" userId="ae39495978026069" providerId="LiveId" clId="{CCBE1AC8-4C4E-4D0F-8007-A964530CF7D3}" dt="2024-07-23T21:08:17.397" v="1547" actId="26606"/>
          <ac:spMkLst>
            <pc:docMk/>
            <pc:sldMk cId="969139508" sldId="291"/>
            <ac:spMk id="16" creationId="{3783CA14-24A1-485C-8B30-D6A5D87987AD}"/>
          </ac:spMkLst>
        </pc:spChg>
        <pc:spChg chg="add">
          <ac:chgData name="Sergio Reyes Gajardo" userId="ae39495978026069" providerId="LiveId" clId="{CCBE1AC8-4C4E-4D0F-8007-A964530CF7D3}" dt="2024-07-23T21:08:17.397" v="1547" actId="26606"/>
          <ac:spMkLst>
            <pc:docMk/>
            <pc:sldMk cId="969139508" sldId="291"/>
            <ac:spMk id="18" creationId="{9A97C86A-04D6-40F7-AE84-31AB43E6A846}"/>
          </ac:spMkLst>
        </pc:spChg>
        <pc:spChg chg="add">
          <ac:chgData name="Sergio Reyes Gajardo" userId="ae39495978026069" providerId="LiveId" clId="{CCBE1AC8-4C4E-4D0F-8007-A964530CF7D3}" dt="2024-07-23T21:08:17.397" v="1547" actId="26606"/>
          <ac:spMkLst>
            <pc:docMk/>
            <pc:sldMk cId="969139508" sldId="291"/>
            <ac:spMk id="20" creationId="{FF9F2414-84E8-453E-B1F3-389FDE8192D9}"/>
          </ac:spMkLst>
        </pc:spChg>
        <pc:spChg chg="add">
          <ac:chgData name="Sergio Reyes Gajardo" userId="ae39495978026069" providerId="LiveId" clId="{CCBE1AC8-4C4E-4D0F-8007-A964530CF7D3}" dt="2024-07-23T21:08:17.397" v="1547" actId="26606"/>
          <ac:spMkLst>
            <pc:docMk/>
            <pc:sldMk cId="969139508" sldId="291"/>
            <ac:spMk id="22" creationId="{3ECA69A1-7536-43AC-85EF-C7106179F5ED}"/>
          </ac:spMkLst>
        </pc:spChg>
        <pc:graphicFrameChg chg="mod">
          <ac:chgData name="Sergio Reyes Gajardo" userId="ae39495978026069" providerId="LiveId" clId="{CCBE1AC8-4C4E-4D0F-8007-A964530CF7D3}" dt="2024-07-23T21:08:23.380" v="1548" actId="1076"/>
          <ac:graphicFrameMkLst>
            <pc:docMk/>
            <pc:sldMk cId="969139508" sldId="291"/>
            <ac:graphicFrameMk id="5" creationId="{1FE2C2B3-A27C-63F0-D2A9-8C098FA31D49}"/>
          </ac:graphicFrameMkLst>
        </pc:graphicFrameChg>
      </pc:sldChg>
      <pc:sldChg chg="modSp add del mod">
        <pc:chgData name="Sergio Reyes Gajardo" userId="ae39495978026069" providerId="LiveId" clId="{CCBE1AC8-4C4E-4D0F-8007-A964530CF7D3}" dt="2024-07-23T21:05:02.688" v="1328" actId="47"/>
        <pc:sldMkLst>
          <pc:docMk/>
          <pc:sldMk cId="3407258696" sldId="291"/>
        </pc:sldMkLst>
        <pc:spChg chg="mod">
          <ac:chgData name="Sergio Reyes Gajardo" userId="ae39495978026069" providerId="LiveId" clId="{CCBE1AC8-4C4E-4D0F-8007-A964530CF7D3}" dt="2024-07-23T21:05:00.283" v="1327" actId="6549"/>
          <ac:spMkLst>
            <pc:docMk/>
            <pc:sldMk cId="3407258696" sldId="291"/>
            <ac:spMk id="2" creationId="{4FE53D7A-F402-C925-6379-6B07ABD34F6F}"/>
          </ac:spMkLst>
        </pc:spChg>
      </pc:sldChg>
    </pc:docChg>
  </pc:docChgLst>
  <pc:docChgLst>
    <pc:chgData name="Sergio Reyes Gajardo" userId="ae39495978026069" providerId="LiveId" clId="{446B73FD-5EC3-4CDF-947D-180FE5AADCB0}"/>
    <pc:docChg chg="undo redo custSel addSld delSld modSld sldOrd">
      <pc:chgData name="Sergio Reyes Gajardo" userId="ae39495978026069" providerId="LiveId" clId="{446B73FD-5EC3-4CDF-947D-180FE5AADCB0}" dt="2024-08-09T00:41:51.348" v="597" actId="1076"/>
      <pc:docMkLst>
        <pc:docMk/>
      </pc:docMkLst>
      <pc:sldChg chg="modSp mod">
        <pc:chgData name="Sergio Reyes Gajardo" userId="ae39495978026069" providerId="LiveId" clId="{446B73FD-5EC3-4CDF-947D-180FE5AADCB0}" dt="2024-08-09T00:33:43.741" v="566" actId="1076"/>
        <pc:sldMkLst>
          <pc:docMk/>
          <pc:sldMk cId="2392456787" sldId="265"/>
        </pc:sldMkLst>
        <pc:picChg chg="mod">
          <ac:chgData name="Sergio Reyes Gajardo" userId="ae39495978026069" providerId="LiveId" clId="{446B73FD-5EC3-4CDF-947D-180FE5AADCB0}" dt="2024-08-09T00:33:43.741" v="566" actId="1076"/>
          <ac:picMkLst>
            <pc:docMk/>
            <pc:sldMk cId="2392456787" sldId="265"/>
            <ac:picMk id="6" creationId="{CD1C7A12-DD99-0899-5C53-3E5FF5320322}"/>
          </ac:picMkLst>
        </pc:picChg>
      </pc:sldChg>
      <pc:sldChg chg="add del">
        <pc:chgData name="Sergio Reyes Gajardo" userId="ae39495978026069" providerId="LiveId" clId="{446B73FD-5EC3-4CDF-947D-180FE5AADCB0}" dt="2024-08-08T19:11:14.485" v="3" actId="47"/>
        <pc:sldMkLst>
          <pc:docMk/>
          <pc:sldMk cId="98694090" sldId="292"/>
        </pc:sldMkLst>
      </pc:sldChg>
      <pc:sldChg chg="addSp delSp modSp add mod ord setBg delDesignElem">
        <pc:chgData name="Sergio Reyes Gajardo" userId="ae39495978026069" providerId="LiveId" clId="{446B73FD-5EC3-4CDF-947D-180FE5AADCB0}" dt="2024-08-08T19:18:03.600" v="180"/>
        <pc:sldMkLst>
          <pc:docMk/>
          <pc:sldMk cId="275675730" sldId="293"/>
        </pc:sldMkLst>
        <pc:spChg chg="add del mod">
          <ac:chgData name="Sergio Reyes Gajardo" userId="ae39495978026069" providerId="LiveId" clId="{446B73FD-5EC3-4CDF-947D-180FE5AADCB0}" dt="2024-08-08T19:14:50.769" v="106" actId="478"/>
          <ac:spMkLst>
            <pc:docMk/>
            <pc:sldMk cId="275675730" sldId="293"/>
            <ac:spMk id="2" creationId="{4ADC67B5-2144-02B8-AAA0-CE5939358822}"/>
          </ac:spMkLst>
        </pc:spChg>
        <pc:spChg chg="add mod ord">
          <ac:chgData name="Sergio Reyes Gajardo" userId="ae39495978026069" providerId="LiveId" clId="{446B73FD-5EC3-4CDF-947D-180FE5AADCB0}" dt="2024-08-08T19:17:58.853" v="178"/>
          <ac:spMkLst>
            <pc:docMk/>
            <pc:sldMk cId="275675730" sldId="293"/>
            <ac:spMk id="3" creationId="{0D781B79-A9A0-2696-6E30-37AD3DA1A851}"/>
          </ac:spMkLst>
        </pc:spChg>
        <pc:spChg chg="add del mod">
          <ac:chgData name="Sergio Reyes Gajardo" userId="ae39495978026069" providerId="LiveId" clId="{446B73FD-5EC3-4CDF-947D-180FE5AADCB0}" dt="2024-08-08T19:15:28.637" v="119" actId="478"/>
          <ac:spMkLst>
            <pc:docMk/>
            <pc:sldMk cId="275675730" sldId="293"/>
            <ac:spMk id="4" creationId="{AD7E1C9B-5F68-3250-BF5C-E2884E3A09E7}"/>
          </ac:spMkLst>
        </pc:spChg>
        <pc:spChg chg="add mod">
          <ac:chgData name="Sergio Reyes Gajardo" userId="ae39495978026069" providerId="LiveId" clId="{446B73FD-5EC3-4CDF-947D-180FE5AADCB0}" dt="2024-08-08T19:16:08.219" v="128" actId="1076"/>
          <ac:spMkLst>
            <pc:docMk/>
            <pc:sldMk cId="275675730" sldId="293"/>
            <ac:spMk id="6" creationId="{CBF26A47-0D9C-7CED-C767-08353307999A}"/>
          </ac:spMkLst>
        </pc:spChg>
        <pc:spChg chg="add mod">
          <ac:chgData name="Sergio Reyes Gajardo" userId="ae39495978026069" providerId="LiveId" clId="{446B73FD-5EC3-4CDF-947D-180FE5AADCB0}" dt="2024-08-08T19:18:03.600" v="180"/>
          <ac:spMkLst>
            <pc:docMk/>
            <pc:sldMk cId="275675730" sldId="293"/>
            <ac:spMk id="7" creationId="{AF23D352-93CE-8690-B57C-526F54E1D39C}"/>
          </ac:spMkLst>
        </pc:spChg>
        <pc:spChg chg="del">
          <ac:chgData name="Sergio Reyes Gajardo" userId="ae39495978026069" providerId="LiveId" clId="{446B73FD-5EC3-4CDF-947D-180FE5AADCB0}" dt="2024-08-08T19:11:19.156" v="7" actId="478"/>
          <ac:spMkLst>
            <pc:docMk/>
            <pc:sldMk cId="275675730" sldId="293"/>
            <ac:spMk id="10" creationId="{88327C8E-4DC5-9594-1097-EC8C7494379D}"/>
          </ac:spMkLst>
        </pc:spChg>
        <pc:spChg chg="add">
          <ac:chgData name="Sergio Reyes Gajardo" userId="ae39495978026069" providerId="LiveId" clId="{446B73FD-5EC3-4CDF-947D-180FE5AADCB0}" dt="2024-08-08T19:14:45.803" v="105" actId="26606"/>
          <ac:spMkLst>
            <pc:docMk/>
            <pc:sldMk cId="275675730" sldId="293"/>
            <ac:spMk id="12" creationId="{B0836548-8375-43E9-93FB-1CB9C52E62A3}"/>
          </ac:spMkLst>
        </pc:spChg>
        <pc:spChg chg="del">
          <ac:chgData name="Sergio Reyes Gajardo" userId="ae39495978026069" providerId="LiveId" clId="{446B73FD-5EC3-4CDF-947D-180FE5AADCB0}" dt="2024-08-08T19:11:12.718" v="2"/>
          <ac:spMkLst>
            <pc:docMk/>
            <pc:sldMk cId="275675730" sldId="293"/>
            <ac:spMk id="15" creationId="{362D44EE-C852-4460-B8B5-C4F2BC20510C}"/>
          </ac:spMkLst>
        </pc:spChg>
        <pc:spChg chg="del">
          <ac:chgData name="Sergio Reyes Gajardo" userId="ae39495978026069" providerId="LiveId" clId="{446B73FD-5EC3-4CDF-947D-180FE5AADCB0}" dt="2024-08-08T19:11:12.718" v="2"/>
          <ac:spMkLst>
            <pc:docMk/>
            <pc:sldMk cId="275675730" sldId="293"/>
            <ac:spMk id="17" creationId="{658970D8-8D1D-4B5C-894B-E871CC86543D}"/>
          </ac:spMkLst>
        </pc:spChg>
        <pc:spChg chg="del">
          <ac:chgData name="Sergio Reyes Gajardo" userId="ae39495978026069" providerId="LiveId" clId="{446B73FD-5EC3-4CDF-947D-180FE5AADCB0}" dt="2024-08-08T19:11:12.718" v="2"/>
          <ac:spMkLst>
            <pc:docMk/>
            <pc:sldMk cId="275675730" sldId="293"/>
            <ac:spMk id="19" creationId="{F227E5B6-9132-43CA-B503-37A18562ADF2}"/>
          </ac:spMkLst>
        </pc:spChg>
        <pc:spChg chg="del">
          <ac:chgData name="Sergio Reyes Gajardo" userId="ae39495978026069" providerId="LiveId" clId="{446B73FD-5EC3-4CDF-947D-180FE5AADCB0}" dt="2024-08-08T19:11:12.718" v="2"/>
          <ac:spMkLst>
            <pc:docMk/>
            <pc:sldMk cId="275675730" sldId="293"/>
            <ac:spMk id="21" creationId="{03C2051E-A88D-48E5-BACF-AAED17892722}"/>
          </ac:spMkLst>
        </pc:spChg>
        <pc:spChg chg="del">
          <ac:chgData name="Sergio Reyes Gajardo" userId="ae39495978026069" providerId="LiveId" clId="{446B73FD-5EC3-4CDF-947D-180FE5AADCB0}" dt="2024-08-08T19:11:12.718" v="2"/>
          <ac:spMkLst>
            <pc:docMk/>
            <pc:sldMk cId="275675730" sldId="293"/>
            <ac:spMk id="23" creationId="{7821A508-2985-4905-874A-527429BAABFA}"/>
          </ac:spMkLst>
        </pc:spChg>
        <pc:spChg chg="del">
          <ac:chgData name="Sergio Reyes Gajardo" userId="ae39495978026069" providerId="LiveId" clId="{446B73FD-5EC3-4CDF-947D-180FE5AADCB0}" dt="2024-08-08T19:11:12.718" v="2"/>
          <ac:spMkLst>
            <pc:docMk/>
            <pc:sldMk cId="275675730" sldId="293"/>
            <ac:spMk id="25" creationId="{D2929CB1-0E3C-4B2D-ADC5-0154FB33BA44}"/>
          </ac:spMkLst>
        </pc:spChg>
        <pc:spChg chg="del">
          <ac:chgData name="Sergio Reyes Gajardo" userId="ae39495978026069" providerId="LiveId" clId="{446B73FD-5EC3-4CDF-947D-180FE5AADCB0}" dt="2024-08-08T19:11:12.718" v="2"/>
          <ac:spMkLst>
            <pc:docMk/>
            <pc:sldMk cId="275675730" sldId="293"/>
            <ac:spMk id="27" creationId="{5F2F0C84-BE8C-4DC2-A6D3-30349A801D5C}"/>
          </ac:spMkLst>
        </pc:spChg>
        <pc:picChg chg="del">
          <ac:chgData name="Sergio Reyes Gajardo" userId="ae39495978026069" providerId="LiveId" clId="{446B73FD-5EC3-4CDF-947D-180FE5AADCB0}" dt="2024-08-08T19:11:16.905" v="6" actId="478"/>
          <ac:picMkLst>
            <pc:docMk/>
            <pc:sldMk cId="275675730" sldId="293"/>
            <ac:picMk id="5" creationId="{64057DDB-D8C6-9D98-DEEC-949B18D20014}"/>
          </ac:picMkLst>
        </pc:picChg>
        <pc:picChg chg="add mod">
          <ac:chgData name="Sergio Reyes Gajardo" userId="ae39495978026069" providerId="LiveId" clId="{446B73FD-5EC3-4CDF-947D-180FE5AADCB0}" dt="2024-08-08T19:15:38.968" v="122" actId="14100"/>
          <ac:picMkLst>
            <pc:docMk/>
            <pc:sldMk cId="275675730" sldId="293"/>
            <ac:picMk id="8" creationId="{B70BF8B7-986F-B25B-1CC0-5F48C7AF02D1}"/>
          </ac:picMkLst>
        </pc:picChg>
      </pc:sldChg>
      <pc:sldChg chg="addSp delSp modSp add mod setBg delDesignElem">
        <pc:chgData name="Sergio Reyes Gajardo" userId="ae39495978026069" providerId="LiveId" clId="{446B73FD-5EC3-4CDF-947D-180FE5AADCB0}" dt="2024-08-09T00:29:54.778" v="563" actId="1076"/>
        <pc:sldMkLst>
          <pc:docMk/>
          <pc:sldMk cId="4190777696" sldId="294"/>
        </pc:sldMkLst>
        <pc:spChg chg="add mod">
          <ac:chgData name="Sergio Reyes Gajardo" userId="ae39495978026069" providerId="LiveId" clId="{446B73FD-5EC3-4CDF-947D-180FE5AADCB0}" dt="2024-08-09T00:29:54.778" v="563" actId="1076"/>
          <ac:spMkLst>
            <pc:docMk/>
            <pc:sldMk cId="4190777696" sldId="294"/>
            <ac:spMk id="2" creationId="{7BB22A01-B197-427B-C0B1-01AD8B4BE47A}"/>
          </ac:spMkLst>
        </pc:spChg>
        <pc:spChg chg="mod">
          <ac:chgData name="Sergio Reyes Gajardo" userId="ae39495978026069" providerId="LiveId" clId="{446B73FD-5EC3-4CDF-947D-180FE5AADCB0}" dt="2024-08-08T19:17:51.561" v="176"/>
          <ac:spMkLst>
            <pc:docMk/>
            <pc:sldMk cId="4190777696" sldId="294"/>
            <ac:spMk id="3" creationId="{0D781B79-A9A0-2696-6E30-37AD3DA1A851}"/>
          </ac:spMkLst>
        </pc:spChg>
        <pc:spChg chg="mod">
          <ac:chgData name="Sergio Reyes Gajardo" userId="ae39495978026069" providerId="LiveId" clId="{446B73FD-5EC3-4CDF-947D-180FE5AADCB0}" dt="2024-08-08T19:17:41.796" v="172"/>
          <ac:spMkLst>
            <pc:docMk/>
            <pc:sldMk cId="4190777696" sldId="294"/>
            <ac:spMk id="6" creationId="{CBF26A47-0D9C-7CED-C767-08353307999A}"/>
          </ac:spMkLst>
        </pc:spChg>
        <pc:spChg chg="mod">
          <ac:chgData name="Sergio Reyes Gajardo" userId="ae39495978026069" providerId="LiveId" clId="{446B73FD-5EC3-4CDF-947D-180FE5AADCB0}" dt="2024-08-08T19:17:46.365" v="174"/>
          <ac:spMkLst>
            <pc:docMk/>
            <pc:sldMk cId="4190777696" sldId="294"/>
            <ac:spMk id="7" creationId="{AF23D352-93CE-8690-B57C-526F54E1D39C}"/>
          </ac:spMkLst>
        </pc:spChg>
        <pc:spChg chg="del">
          <ac:chgData name="Sergio Reyes Gajardo" userId="ae39495978026069" providerId="LiveId" clId="{446B73FD-5EC3-4CDF-947D-180FE5AADCB0}" dt="2024-08-08T19:16:13.580" v="132"/>
          <ac:spMkLst>
            <pc:docMk/>
            <pc:sldMk cId="4190777696" sldId="294"/>
            <ac:spMk id="12" creationId="{B0836548-8375-43E9-93FB-1CB9C52E62A3}"/>
          </ac:spMkLst>
        </pc:spChg>
      </pc:sldChg>
      <pc:sldChg chg="addSp delSp modSp add mod setBg delDesignElem">
        <pc:chgData name="Sergio Reyes Gajardo" userId="ae39495978026069" providerId="LiveId" clId="{446B73FD-5EC3-4CDF-947D-180FE5AADCB0}" dt="2024-08-09T00:23:31.749" v="537" actId="1076"/>
        <pc:sldMkLst>
          <pc:docMk/>
          <pc:sldMk cId="2115519013" sldId="295"/>
        </pc:sldMkLst>
        <pc:spChg chg="add mod ord">
          <ac:chgData name="Sergio Reyes Gajardo" userId="ae39495978026069" providerId="LiveId" clId="{446B73FD-5EC3-4CDF-947D-180FE5AADCB0}" dt="2024-08-09T00:23:31.749" v="537" actId="1076"/>
          <ac:spMkLst>
            <pc:docMk/>
            <pc:sldMk cId="2115519013" sldId="295"/>
            <ac:spMk id="2" creationId="{DA410F38-7522-FEC5-2AC7-E5CDD56CF466}"/>
          </ac:spMkLst>
        </pc:spChg>
        <pc:spChg chg="del">
          <ac:chgData name="Sergio Reyes Gajardo" userId="ae39495978026069" providerId="LiveId" clId="{446B73FD-5EC3-4CDF-947D-180FE5AADCB0}" dt="2024-08-09T00:16:08.818" v="202" actId="478"/>
          <ac:spMkLst>
            <pc:docMk/>
            <pc:sldMk cId="2115519013" sldId="295"/>
            <ac:spMk id="3" creationId="{0D781B79-A9A0-2696-6E30-37AD3DA1A851}"/>
          </ac:spMkLst>
        </pc:spChg>
        <pc:spChg chg="add mod">
          <ac:chgData name="Sergio Reyes Gajardo" userId="ae39495978026069" providerId="LiveId" clId="{446B73FD-5EC3-4CDF-947D-180FE5AADCB0}" dt="2024-08-09T00:23:15.909" v="534" actId="207"/>
          <ac:spMkLst>
            <pc:docMk/>
            <pc:sldMk cId="2115519013" sldId="295"/>
            <ac:spMk id="4" creationId="{1AFDDC78-75EF-CB9F-7E8A-F9FCA23B7CC7}"/>
          </ac:spMkLst>
        </pc:spChg>
        <pc:spChg chg="add mod">
          <ac:chgData name="Sergio Reyes Gajardo" userId="ae39495978026069" providerId="LiveId" clId="{446B73FD-5EC3-4CDF-947D-180FE5AADCB0}" dt="2024-08-09T00:23:15.909" v="534" actId="207"/>
          <ac:spMkLst>
            <pc:docMk/>
            <pc:sldMk cId="2115519013" sldId="295"/>
            <ac:spMk id="5" creationId="{140885D0-C9C7-B867-3826-B94CC6E5D7EB}"/>
          </ac:spMkLst>
        </pc:spChg>
        <pc:spChg chg="del">
          <ac:chgData name="Sergio Reyes Gajardo" userId="ae39495978026069" providerId="LiveId" clId="{446B73FD-5EC3-4CDF-947D-180FE5AADCB0}" dt="2024-08-09T00:16:13.280" v="204" actId="478"/>
          <ac:spMkLst>
            <pc:docMk/>
            <pc:sldMk cId="2115519013" sldId="295"/>
            <ac:spMk id="6" creationId="{CBF26A47-0D9C-7CED-C767-08353307999A}"/>
          </ac:spMkLst>
        </pc:spChg>
        <pc:spChg chg="del">
          <ac:chgData name="Sergio Reyes Gajardo" userId="ae39495978026069" providerId="LiveId" clId="{446B73FD-5EC3-4CDF-947D-180FE5AADCB0}" dt="2024-08-09T00:16:11.058" v="203" actId="478"/>
          <ac:spMkLst>
            <pc:docMk/>
            <pc:sldMk cId="2115519013" sldId="295"/>
            <ac:spMk id="7" creationId="{AF23D352-93CE-8690-B57C-526F54E1D39C}"/>
          </ac:spMkLst>
        </pc:spChg>
        <pc:spChg chg="add mod">
          <ac:chgData name="Sergio Reyes Gajardo" userId="ae39495978026069" providerId="LiveId" clId="{446B73FD-5EC3-4CDF-947D-180FE5AADCB0}" dt="2024-08-09T00:23:15.909" v="534" actId="207"/>
          <ac:spMkLst>
            <pc:docMk/>
            <pc:sldMk cId="2115519013" sldId="295"/>
            <ac:spMk id="9" creationId="{7173EA62-9CA6-2482-CF48-8EB44D5D0450}"/>
          </ac:spMkLst>
        </pc:spChg>
        <pc:spChg chg="add mod">
          <ac:chgData name="Sergio Reyes Gajardo" userId="ae39495978026069" providerId="LiveId" clId="{446B73FD-5EC3-4CDF-947D-180FE5AADCB0}" dt="2024-08-09T00:23:27.458" v="535"/>
          <ac:spMkLst>
            <pc:docMk/>
            <pc:sldMk cId="2115519013" sldId="295"/>
            <ac:spMk id="10" creationId="{6D671ED3-D691-6431-3FF7-C590EB172555}"/>
          </ac:spMkLst>
        </pc:spChg>
        <pc:spChg chg="del">
          <ac:chgData name="Sergio Reyes Gajardo" userId="ae39495978026069" providerId="LiveId" clId="{446B73FD-5EC3-4CDF-947D-180FE5AADCB0}" dt="2024-08-09T00:16:05.998" v="201"/>
          <ac:spMkLst>
            <pc:docMk/>
            <pc:sldMk cId="2115519013" sldId="295"/>
            <ac:spMk id="12" creationId="{B0836548-8375-43E9-93FB-1CB9C52E62A3}"/>
          </ac:spMkLst>
        </pc:spChg>
        <pc:spChg chg="add del">
          <ac:chgData name="Sergio Reyes Gajardo" userId="ae39495978026069" providerId="LiveId" clId="{446B73FD-5EC3-4CDF-947D-180FE5AADCB0}" dt="2024-08-09T00:22:28.190" v="503" actId="26606"/>
          <ac:spMkLst>
            <pc:docMk/>
            <pc:sldMk cId="2115519013" sldId="295"/>
            <ac:spMk id="15" creationId="{0D7B6173-1D58-48E2-83CF-37350F315F75}"/>
          </ac:spMkLst>
        </pc:spChg>
        <pc:spChg chg="add del">
          <ac:chgData name="Sergio Reyes Gajardo" userId="ae39495978026069" providerId="LiveId" clId="{446B73FD-5EC3-4CDF-947D-180FE5AADCB0}" dt="2024-08-09T00:22:28.190" v="503" actId="26606"/>
          <ac:spMkLst>
            <pc:docMk/>
            <pc:sldMk cId="2115519013" sldId="295"/>
            <ac:spMk id="17" creationId="{2F36CA75-CFBF-4844-B719-8FE9EBADA9AF}"/>
          </ac:spMkLst>
        </pc:spChg>
        <pc:spChg chg="add del">
          <ac:chgData name="Sergio Reyes Gajardo" userId="ae39495978026069" providerId="LiveId" clId="{446B73FD-5EC3-4CDF-947D-180FE5AADCB0}" dt="2024-08-09T00:22:28.190" v="503" actId="26606"/>
          <ac:spMkLst>
            <pc:docMk/>
            <pc:sldMk cId="2115519013" sldId="295"/>
            <ac:spMk id="19" creationId="{3D4A84B9-E564-4DD0-97F8-DBF1C460C28A}"/>
          </ac:spMkLst>
        </pc:spChg>
        <pc:spChg chg="add del">
          <ac:chgData name="Sergio Reyes Gajardo" userId="ae39495978026069" providerId="LiveId" clId="{446B73FD-5EC3-4CDF-947D-180FE5AADCB0}" dt="2024-08-09T00:22:28.190" v="503" actId="26606"/>
          <ac:spMkLst>
            <pc:docMk/>
            <pc:sldMk cId="2115519013" sldId="295"/>
            <ac:spMk id="21" creationId="{102382E0-0A09-46AE-B955-B911CAFE7F00}"/>
          </ac:spMkLst>
        </pc:spChg>
        <pc:spChg chg="add del">
          <ac:chgData name="Sergio Reyes Gajardo" userId="ae39495978026069" providerId="LiveId" clId="{446B73FD-5EC3-4CDF-947D-180FE5AADCB0}" dt="2024-08-09T00:22:28.190" v="503" actId="26606"/>
          <ac:spMkLst>
            <pc:docMk/>
            <pc:sldMk cId="2115519013" sldId="295"/>
            <ac:spMk id="23" creationId="{7DE75D4A-0965-4973-BE75-DECCAC9A9614}"/>
          </ac:spMkLst>
        </pc:spChg>
        <pc:spChg chg="add del">
          <ac:chgData name="Sergio Reyes Gajardo" userId="ae39495978026069" providerId="LiveId" clId="{446B73FD-5EC3-4CDF-947D-180FE5AADCB0}" dt="2024-08-09T00:22:28.945" v="505" actId="26606"/>
          <ac:spMkLst>
            <pc:docMk/>
            <pc:sldMk cId="2115519013" sldId="295"/>
            <ac:spMk id="27" creationId="{B0836548-8375-43E9-93FB-1CB9C52E62A3}"/>
          </ac:spMkLst>
        </pc:spChg>
        <pc:spChg chg="add del">
          <ac:chgData name="Sergio Reyes Gajardo" userId="ae39495978026069" providerId="LiveId" clId="{446B73FD-5EC3-4CDF-947D-180FE5AADCB0}" dt="2024-08-09T00:22:29.778" v="507" actId="26606"/>
          <ac:spMkLst>
            <pc:docMk/>
            <pc:sldMk cId="2115519013" sldId="295"/>
            <ac:spMk id="30" creationId="{2ABE1108-6423-4E53-85A1-817683043C77}"/>
          </ac:spMkLst>
        </pc:spChg>
        <pc:spChg chg="add">
          <ac:chgData name="Sergio Reyes Gajardo" userId="ae39495978026069" providerId="LiveId" clId="{446B73FD-5EC3-4CDF-947D-180FE5AADCB0}" dt="2024-08-09T00:22:29.818" v="508" actId="26606"/>
          <ac:spMkLst>
            <pc:docMk/>
            <pc:sldMk cId="2115519013" sldId="295"/>
            <ac:spMk id="33" creationId="{0D7B6173-1D58-48E2-83CF-37350F315F75}"/>
          </ac:spMkLst>
        </pc:spChg>
        <pc:spChg chg="add">
          <ac:chgData name="Sergio Reyes Gajardo" userId="ae39495978026069" providerId="LiveId" clId="{446B73FD-5EC3-4CDF-947D-180FE5AADCB0}" dt="2024-08-09T00:22:29.818" v="508" actId="26606"/>
          <ac:spMkLst>
            <pc:docMk/>
            <pc:sldMk cId="2115519013" sldId="295"/>
            <ac:spMk id="34" creationId="{2F36CA75-CFBF-4844-B719-8FE9EBADA9AF}"/>
          </ac:spMkLst>
        </pc:spChg>
        <pc:spChg chg="add">
          <ac:chgData name="Sergio Reyes Gajardo" userId="ae39495978026069" providerId="LiveId" clId="{446B73FD-5EC3-4CDF-947D-180FE5AADCB0}" dt="2024-08-09T00:22:29.818" v="508" actId="26606"/>
          <ac:spMkLst>
            <pc:docMk/>
            <pc:sldMk cId="2115519013" sldId="295"/>
            <ac:spMk id="35" creationId="{3D4A84B9-E564-4DD0-97F8-DBF1C460C28A}"/>
          </ac:spMkLst>
        </pc:spChg>
        <pc:spChg chg="add">
          <ac:chgData name="Sergio Reyes Gajardo" userId="ae39495978026069" providerId="LiveId" clId="{446B73FD-5EC3-4CDF-947D-180FE5AADCB0}" dt="2024-08-09T00:22:29.818" v="508" actId="26606"/>
          <ac:spMkLst>
            <pc:docMk/>
            <pc:sldMk cId="2115519013" sldId="295"/>
            <ac:spMk id="36" creationId="{102382E0-0A09-46AE-B955-B911CAFE7F00}"/>
          </ac:spMkLst>
        </pc:spChg>
        <pc:spChg chg="add">
          <ac:chgData name="Sergio Reyes Gajardo" userId="ae39495978026069" providerId="LiveId" clId="{446B73FD-5EC3-4CDF-947D-180FE5AADCB0}" dt="2024-08-09T00:22:29.818" v="508" actId="26606"/>
          <ac:spMkLst>
            <pc:docMk/>
            <pc:sldMk cId="2115519013" sldId="295"/>
            <ac:spMk id="37" creationId="{7DE75D4A-0965-4973-BE75-DECCAC9A9614}"/>
          </ac:spMkLst>
        </pc:spChg>
        <pc:picChg chg="del">
          <ac:chgData name="Sergio Reyes Gajardo" userId="ae39495978026069" providerId="LiveId" clId="{446B73FD-5EC3-4CDF-947D-180FE5AADCB0}" dt="2024-08-09T00:16:14.859" v="205" actId="478"/>
          <ac:picMkLst>
            <pc:docMk/>
            <pc:sldMk cId="2115519013" sldId="295"/>
            <ac:picMk id="8" creationId="{B70BF8B7-986F-B25B-1CC0-5F48C7AF02D1}"/>
          </ac:picMkLst>
        </pc:picChg>
        <pc:picChg chg="add del">
          <ac:chgData name="Sergio Reyes Gajardo" userId="ae39495978026069" providerId="LiveId" clId="{446B73FD-5EC3-4CDF-947D-180FE5AADCB0}" dt="2024-08-09T00:22:28.190" v="503" actId="26606"/>
          <ac:picMkLst>
            <pc:docMk/>
            <pc:sldMk cId="2115519013" sldId="295"/>
            <ac:picMk id="11" creationId="{BA6D4B23-5C0E-F076-918D-30DD55476D8E}"/>
          </ac:picMkLst>
        </pc:picChg>
        <pc:picChg chg="add del">
          <ac:chgData name="Sergio Reyes Gajardo" userId="ae39495978026069" providerId="LiveId" clId="{446B73FD-5EC3-4CDF-947D-180FE5AADCB0}" dt="2024-08-09T00:22:28.190" v="503" actId="26606"/>
          <ac:picMkLst>
            <pc:docMk/>
            <pc:sldMk cId="2115519013" sldId="295"/>
            <ac:picMk id="25" creationId="{4A599609-F5C2-4A0B-A992-913F814A631A}"/>
          </ac:picMkLst>
        </pc:picChg>
        <pc:picChg chg="add del">
          <ac:chgData name="Sergio Reyes Gajardo" userId="ae39495978026069" providerId="LiveId" clId="{446B73FD-5EC3-4CDF-947D-180FE5AADCB0}" dt="2024-08-09T00:22:28.945" v="505" actId="26606"/>
          <ac:picMkLst>
            <pc:docMk/>
            <pc:sldMk cId="2115519013" sldId="295"/>
            <ac:picMk id="28" creationId="{39264AF4-28FD-4C40-8513-978306B1A5B7}"/>
          </ac:picMkLst>
        </pc:picChg>
        <pc:picChg chg="add del">
          <ac:chgData name="Sergio Reyes Gajardo" userId="ae39495978026069" providerId="LiveId" clId="{446B73FD-5EC3-4CDF-947D-180FE5AADCB0}" dt="2024-08-09T00:22:29.778" v="507" actId="26606"/>
          <ac:picMkLst>
            <pc:docMk/>
            <pc:sldMk cId="2115519013" sldId="295"/>
            <ac:picMk id="31" creationId="{9FFBFD27-0A28-DF40-0D5B-80ABF69D0C6D}"/>
          </ac:picMkLst>
        </pc:picChg>
        <pc:picChg chg="add">
          <ac:chgData name="Sergio Reyes Gajardo" userId="ae39495978026069" providerId="LiveId" clId="{446B73FD-5EC3-4CDF-947D-180FE5AADCB0}" dt="2024-08-09T00:22:29.818" v="508" actId="26606"/>
          <ac:picMkLst>
            <pc:docMk/>
            <pc:sldMk cId="2115519013" sldId="295"/>
            <ac:picMk id="38" creationId="{4A599609-F5C2-4A0B-A992-913F814A631A}"/>
          </ac:picMkLst>
        </pc:picChg>
        <pc:picChg chg="add mod">
          <ac:chgData name="Sergio Reyes Gajardo" userId="ae39495978026069" providerId="LiveId" clId="{446B73FD-5EC3-4CDF-947D-180FE5AADCB0}" dt="2024-08-09T00:23:08.253" v="532" actId="1076"/>
          <ac:picMkLst>
            <pc:docMk/>
            <pc:sldMk cId="2115519013" sldId="295"/>
            <ac:picMk id="39" creationId="{BA6D4B23-5C0E-F076-918D-30DD55476D8E}"/>
          </ac:picMkLst>
        </pc:picChg>
      </pc:sldChg>
      <pc:sldChg chg="addSp delSp modSp add mod setBg delDesignElem">
        <pc:chgData name="Sergio Reyes Gajardo" userId="ae39495978026069" providerId="LiveId" clId="{446B73FD-5EC3-4CDF-947D-180FE5AADCB0}" dt="2024-08-09T00:41:51.348" v="597" actId="1076"/>
        <pc:sldMkLst>
          <pc:docMk/>
          <pc:sldMk cId="622878075" sldId="296"/>
        </pc:sldMkLst>
        <pc:spChg chg="del">
          <ac:chgData name="Sergio Reyes Gajardo" userId="ae39495978026069" providerId="LiveId" clId="{446B73FD-5EC3-4CDF-947D-180FE5AADCB0}" dt="2024-08-09T00:41:00.668" v="570" actId="478"/>
          <ac:spMkLst>
            <pc:docMk/>
            <pc:sldMk cId="622878075" sldId="296"/>
            <ac:spMk id="2" creationId="{4FE53D7A-F402-C925-6379-6B07ABD34F6F}"/>
          </ac:spMkLst>
        </pc:spChg>
        <pc:spChg chg="add mod">
          <ac:chgData name="Sergio Reyes Gajardo" userId="ae39495978026069" providerId="LiveId" clId="{446B73FD-5EC3-4CDF-947D-180FE5AADCB0}" dt="2024-08-09T00:41:51.348" v="597" actId="1076"/>
          <ac:spMkLst>
            <pc:docMk/>
            <pc:sldMk cId="622878075" sldId="296"/>
            <ac:spMk id="3" creationId="{B9EC0009-ECC5-573F-B02E-33B8227B3033}"/>
          </ac:spMkLst>
        </pc:spChg>
        <pc:spChg chg="del">
          <ac:chgData name="Sergio Reyes Gajardo" userId="ae39495978026069" providerId="LiveId" clId="{446B73FD-5EC3-4CDF-947D-180FE5AADCB0}" dt="2024-08-09T00:40:53.337" v="568"/>
          <ac:spMkLst>
            <pc:docMk/>
            <pc:sldMk cId="622878075" sldId="296"/>
            <ac:spMk id="10" creationId="{F3060C83-F051-4F0E-ABAD-AA0DFC48B218}"/>
          </ac:spMkLst>
        </pc:spChg>
        <pc:spChg chg="del">
          <ac:chgData name="Sergio Reyes Gajardo" userId="ae39495978026069" providerId="LiveId" clId="{446B73FD-5EC3-4CDF-947D-180FE5AADCB0}" dt="2024-08-09T00:40:53.337" v="568"/>
          <ac:spMkLst>
            <pc:docMk/>
            <pc:sldMk cId="622878075" sldId="296"/>
            <ac:spMk id="12" creationId="{83C98ABE-055B-441F-B07E-44F97F083C39}"/>
          </ac:spMkLst>
        </pc:spChg>
        <pc:spChg chg="del">
          <ac:chgData name="Sergio Reyes Gajardo" userId="ae39495978026069" providerId="LiveId" clId="{446B73FD-5EC3-4CDF-947D-180FE5AADCB0}" dt="2024-08-09T00:40:53.337" v="568"/>
          <ac:spMkLst>
            <pc:docMk/>
            <pc:sldMk cId="622878075" sldId="296"/>
            <ac:spMk id="14" creationId="{29FDB030-9B49-4CED-8CCD-4D99382388AC}"/>
          </ac:spMkLst>
        </pc:spChg>
        <pc:spChg chg="del">
          <ac:chgData name="Sergio Reyes Gajardo" userId="ae39495978026069" providerId="LiveId" clId="{446B73FD-5EC3-4CDF-947D-180FE5AADCB0}" dt="2024-08-09T00:40:53.337" v="568"/>
          <ac:spMkLst>
            <pc:docMk/>
            <pc:sldMk cId="622878075" sldId="296"/>
            <ac:spMk id="16" creationId="{3783CA14-24A1-485C-8B30-D6A5D87987AD}"/>
          </ac:spMkLst>
        </pc:spChg>
        <pc:spChg chg="del">
          <ac:chgData name="Sergio Reyes Gajardo" userId="ae39495978026069" providerId="LiveId" clId="{446B73FD-5EC3-4CDF-947D-180FE5AADCB0}" dt="2024-08-09T00:40:53.337" v="568"/>
          <ac:spMkLst>
            <pc:docMk/>
            <pc:sldMk cId="622878075" sldId="296"/>
            <ac:spMk id="18" creationId="{9A97C86A-04D6-40F7-AE84-31AB43E6A846}"/>
          </ac:spMkLst>
        </pc:spChg>
        <pc:spChg chg="del">
          <ac:chgData name="Sergio Reyes Gajardo" userId="ae39495978026069" providerId="LiveId" clId="{446B73FD-5EC3-4CDF-947D-180FE5AADCB0}" dt="2024-08-09T00:40:53.337" v="568"/>
          <ac:spMkLst>
            <pc:docMk/>
            <pc:sldMk cId="622878075" sldId="296"/>
            <ac:spMk id="20" creationId="{FF9F2414-84E8-453E-B1F3-389FDE8192D9}"/>
          </ac:spMkLst>
        </pc:spChg>
        <pc:spChg chg="del">
          <ac:chgData name="Sergio Reyes Gajardo" userId="ae39495978026069" providerId="LiveId" clId="{446B73FD-5EC3-4CDF-947D-180FE5AADCB0}" dt="2024-08-09T00:40:53.337" v="568"/>
          <ac:spMkLst>
            <pc:docMk/>
            <pc:sldMk cId="622878075" sldId="296"/>
            <ac:spMk id="22" creationId="{3ECA69A1-7536-43AC-85EF-C7106179F5ED}"/>
          </ac:spMkLst>
        </pc:spChg>
        <pc:spChg chg="add">
          <ac:chgData name="Sergio Reyes Gajardo" userId="ae39495978026069" providerId="LiveId" clId="{446B73FD-5EC3-4CDF-947D-180FE5AADCB0}" dt="2024-08-09T00:41:16.250" v="572" actId="26606"/>
          <ac:spMkLst>
            <pc:docMk/>
            <pc:sldMk cId="622878075" sldId="296"/>
            <ac:spMk id="1031" creationId="{3B432D73-5C38-474F-AF96-A3228731BF36}"/>
          </ac:spMkLst>
        </pc:spChg>
        <pc:graphicFrameChg chg="del">
          <ac:chgData name="Sergio Reyes Gajardo" userId="ae39495978026069" providerId="LiveId" clId="{446B73FD-5EC3-4CDF-947D-180FE5AADCB0}" dt="2024-08-09T00:40:58.798" v="569" actId="478"/>
          <ac:graphicFrameMkLst>
            <pc:docMk/>
            <pc:sldMk cId="622878075" sldId="296"/>
            <ac:graphicFrameMk id="5" creationId="{1FE2C2B3-A27C-63F0-D2A9-8C098FA31D49}"/>
          </ac:graphicFrameMkLst>
        </pc:graphicFrameChg>
        <pc:picChg chg="add mod">
          <ac:chgData name="Sergio Reyes Gajardo" userId="ae39495978026069" providerId="LiveId" clId="{446B73FD-5EC3-4CDF-947D-180FE5AADCB0}" dt="2024-08-09T00:41:20.278" v="573" actId="27614"/>
          <ac:picMkLst>
            <pc:docMk/>
            <pc:sldMk cId="622878075" sldId="296"/>
            <ac:picMk id="1026" creationId="{7789D6FC-746F-D0CB-B8E2-902A24A4F86A}"/>
          </ac:picMkLst>
        </pc:picChg>
      </pc:sldChg>
      <pc:sldChg chg="addSp delSp modSp new del mod setBg">
        <pc:chgData name="Sergio Reyes Gajardo" userId="ae39495978026069" providerId="LiveId" clId="{446B73FD-5EC3-4CDF-947D-180FE5AADCB0}" dt="2024-08-09T00:27:34.358" v="562" actId="47"/>
        <pc:sldMkLst>
          <pc:docMk/>
          <pc:sldMk cId="2349817017" sldId="296"/>
        </pc:sldMkLst>
        <pc:spChg chg="del">
          <ac:chgData name="Sergio Reyes Gajardo" userId="ae39495978026069" providerId="LiveId" clId="{446B73FD-5EC3-4CDF-947D-180FE5AADCB0}" dt="2024-08-09T00:23:39.093" v="539" actId="478"/>
          <ac:spMkLst>
            <pc:docMk/>
            <pc:sldMk cId="2349817017" sldId="296"/>
            <ac:spMk id="2" creationId="{AE89B877-583F-57BF-4463-B85F0DE1E249}"/>
          </ac:spMkLst>
        </pc:spChg>
        <pc:spChg chg="del">
          <ac:chgData name="Sergio Reyes Gajardo" userId="ae39495978026069" providerId="LiveId" clId="{446B73FD-5EC3-4CDF-947D-180FE5AADCB0}" dt="2024-08-09T00:23:39.093" v="539" actId="478"/>
          <ac:spMkLst>
            <pc:docMk/>
            <pc:sldMk cId="2349817017" sldId="296"/>
            <ac:spMk id="3" creationId="{ABDAADA5-FFAA-68D7-1586-59D016CD6309}"/>
          </ac:spMkLst>
        </pc:spChg>
        <pc:spChg chg="add mod ord">
          <ac:chgData name="Sergio Reyes Gajardo" userId="ae39495978026069" providerId="LiveId" clId="{446B73FD-5EC3-4CDF-947D-180FE5AADCB0}" dt="2024-08-09T00:27:23.178" v="560" actId="26606"/>
          <ac:spMkLst>
            <pc:docMk/>
            <pc:sldMk cId="2349817017" sldId="296"/>
            <ac:spMk id="4" creationId="{E0DE829B-03DA-EE8F-E429-7EC676616341}"/>
          </ac:spMkLst>
        </pc:spChg>
        <pc:spChg chg="add mod ord">
          <ac:chgData name="Sergio Reyes Gajardo" userId="ae39495978026069" providerId="LiveId" clId="{446B73FD-5EC3-4CDF-947D-180FE5AADCB0}" dt="2024-08-09T00:27:23.178" v="560" actId="26606"/>
          <ac:spMkLst>
            <pc:docMk/>
            <pc:sldMk cId="2349817017" sldId="296"/>
            <ac:spMk id="5" creationId="{24A7EFCA-F8E1-73C3-086A-F3B6BE566164}"/>
          </ac:spMkLst>
        </pc:spChg>
        <pc:spChg chg="add mod">
          <ac:chgData name="Sergio Reyes Gajardo" userId="ae39495978026069" providerId="LiveId" clId="{446B73FD-5EC3-4CDF-947D-180FE5AADCB0}" dt="2024-08-09T00:27:31.878" v="561" actId="5793"/>
          <ac:spMkLst>
            <pc:docMk/>
            <pc:sldMk cId="2349817017" sldId="296"/>
            <ac:spMk id="6" creationId="{C3190A97-5329-730A-0255-9E1AEB97D302}"/>
          </ac:spMkLst>
        </pc:spChg>
        <pc:spChg chg="add mod">
          <ac:chgData name="Sergio Reyes Gajardo" userId="ae39495978026069" providerId="LiveId" clId="{446B73FD-5EC3-4CDF-947D-180FE5AADCB0}" dt="2024-08-09T00:24:14.290" v="543" actId="1076"/>
          <ac:spMkLst>
            <pc:docMk/>
            <pc:sldMk cId="2349817017" sldId="296"/>
            <ac:spMk id="7" creationId="{2F208CFD-BB6D-20D4-78C8-BFF6FBD7F41C}"/>
          </ac:spMkLst>
        </pc:spChg>
        <pc:spChg chg="add del">
          <ac:chgData name="Sergio Reyes Gajardo" userId="ae39495978026069" providerId="LiveId" clId="{446B73FD-5EC3-4CDF-947D-180FE5AADCB0}" dt="2024-08-09T00:27:01.287" v="558" actId="26606"/>
          <ac:spMkLst>
            <pc:docMk/>
            <pc:sldMk cId="2349817017" sldId="296"/>
            <ac:spMk id="12" creationId="{2151139A-886F-4B97-8815-729AD3831BBD}"/>
          </ac:spMkLst>
        </pc:spChg>
        <pc:spChg chg="add del">
          <ac:chgData name="Sergio Reyes Gajardo" userId="ae39495978026069" providerId="LiveId" clId="{446B73FD-5EC3-4CDF-947D-180FE5AADCB0}" dt="2024-08-09T00:27:01.287" v="558" actId="26606"/>
          <ac:spMkLst>
            <pc:docMk/>
            <pc:sldMk cId="2349817017" sldId="296"/>
            <ac:spMk id="14" creationId="{5428AC11-BFDF-42EF-80FF-717BBF909067}"/>
          </ac:spMkLst>
        </pc:spChg>
        <pc:spChg chg="add del">
          <ac:chgData name="Sergio Reyes Gajardo" userId="ae39495978026069" providerId="LiveId" clId="{446B73FD-5EC3-4CDF-947D-180FE5AADCB0}" dt="2024-08-09T00:27:01.287" v="558" actId="26606"/>
          <ac:spMkLst>
            <pc:docMk/>
            <pc:sldMk cId="2349817017" sldId="296"/>
            <ac:spMk id="16" creationId="{2CC56AF6-38E4-490B-8E2B-1A1037B4EDD4}"/>
          </ac:spMkLst>
        </pc:spChg>
        <pc:spChg chg="add del">
          <ac:chgData name="Sergio Reyes Gajardo" userId="ae39495978026069" providerId="LiveId" clId="{446B73FD-5EC3-4CDF-947D-180FE5AADCB0}" dt="2024-08-09T00:27:01.287" v="558" actId="26606"/>
          <ac:spMkLst>
            <pc:docMk/>
            <pc:sldMk cId="2349817017" sldId="296"/>
            <ac:spMk id="18" creationId="{32FD26B0-16CE-4AD4-9CE4-A63EBF330831}"/>
          </ac:spMkLst>
        </pc:spChg>
        <pc:spChg chg="add del">
          <ac:chgData name="Sergio Reyes Gajardo" userId="ae39495978026069" providerId="LiveId" clId="{446B73FD-5EC3-4CDF-947D-180FE5AADCB0}" dt="2024-08-09T00:26:54.953" v="549" actId="26606"/>
          <ac:spMkLst>
            <pc:docMk/>
            <pc:sldMk cId="2349817017" sldId="296"/>
            <ac:spMk id="23" creationId="{3A930249-8242-4E2B-AF17-C01826488321}"/>
          </ac:spMkLst>
        </pc:spChg>
        <pc:spChg chg="add del">
          <ac:chgData name="Sergio Reyes Gajardo" userId="ae39495978026069" providerId="LiveId" clId="{446B73FD-5EC3-4CDF-947D-180FE5AADCB0}" dt="2024-08-09T00:26:52.549" v="547" actId="26606"/>
          <ac:spMkLst>
            <pc:docMk/>
            <pc:sldMk cId="2349817017" sldId="296"/>
            <ac:spMk id="25" creationId="{2151139A-886F-4B97-8815-729AD3831BBD}"/>
          </ac:spMkLst>
        </pc:spChg>
        <pc:spChg chg="add del">
          <ac:chgData name="Sergio Reyes Gajardo" userId="ae39495978026069" providerId="LiveId" clId="{446B73FD-5EC3-4CDF-947D-180FE5AADCB0}" dt="2024-08-09T00:26:52.549" v="547" actId="26606"/>
          <ac:spMkLst>
            <pc:docMk/>
            <pc:sldMk cId="2349817017" sldId="296"/>
            <ac:spMk id="27" creationId="{AB5E08C4-8CDD-4623-A5B8-E998C6DEE3B7}"/>
          </ac:spMkLst>
        </pc:spChg>
        <pc:spChg chg="add del">
          <ac:chgData name="Sergio Reyes Gajardo" userId="ae39495978026069" providerId="LiveId" clId="{446B73FD-5EC3-4CDF-947D-180FE5AADCB0}" dt="2024-08-09T00:26:52.549" v="547" actId="26606"/>
          <ac:spMkLst>
            <pc:docMk/>
            <pc:sldMk cId="2349817017" sldId="296"/>
            <ac:spMk id="29" creationId="{AFFC87AC-C919-4FE5-BAC3-39509E001152}"/>
          </ac:spMkLst>
        </pc:spChg>
        <pc:spChg chg="add del">
          <ac:chgData name="Sergio Reyes Gajardo" userId="ae39495978026069" providerId="LiveId" clId="{446B73FD-5EC3-4CDF-947D-180FE5AADCB0}" dt="2024-08-09T00:26:52.549" v="547" actId="26606"/>
          <ac:spMkLst>
            <pc:docMk/>
            <pc:sldMk cId="2349817017" sldId="296"/>
            <ac:spMk id="31" creationId="{7D0659F6-0853-468D-B1B2-44FDBE98B80F}"/>
          </ac:spMkLst>
        </pc:spChg>
        <pc:spChg chg="add del">
          <ac:chgData name="Sergio Reyes Gajardo" userId="ae39495978026069" providerId="LiveId" clId="{446B73FD-5EC3-4CDF-947D-180FE5AADCB0}" dt="2024-08-09T00:26:52.549" v="547" actId="26606"/>
          <ac:spMkLst>
            <pc:docMk/>
            <pc:sldMk cId="2349817017" sldId="296"/>
            <ac:spMk id="33" creationId="{15F33878-D502-4FFA-8ACE-F2AECDB2A23F}"/>
          </ac:spMkLst>
        </pc:spChg>
        <pc:spChg chg="add del">
          <ac:chgData name="Sergio Reyes Gajardo" userId="ae39495978026069" providerId="LiveId" clId="{446B73FD-5EC3-4CDF-947D-180FE5AADCB0}" dt="2024-08-09T00:26:52.549" v="547" actId="26606"/>
          <ac:spMkLst>
            <pc:docMk/>
            <pc:sldMk cId="2349817017" sldId="296"/>
            <ac:spMk id="35" creationId="{977ACDD7-882D-4B81-A213-84C82B96B01E}"/>
          </ac:spMkLst>
        </pc:spChg>
        <pc:spChg chg="add del">
          <ac:chgData name="Sergio Reyes Gajardo" userId="ae39495978026069" providerId="LiveId" clId="{446B73FD-5EC3-4CDF-947D-180FE5AADCB0}" dt="2024-08-09T00:26:54.953" v="549" actId="26606"/>
          <ac:spMkLst>
            <pc:docMk/>
            <pc:sldMk cId="2349817017" sldId="296"/>
            <ac:spMk id="37" creationId="{A5BDD999-C5E1-4B3E-A710-768673819165}"/>
          </ac:spMkLst>
        </pc:spChg>
        <pc:spChg chg="add del">
          <ac:chgData name="Sergio Reyes Gajardo" userId="ae39495978026069" providerId="LiveId" clId="{446B73FD-5EC3-4CDF-947D-180FE5AADCB0}" dt="2024-08-09T00:26:55.523" v="551" actId="26606"/>
          <ac:spMkLst>
            <pc:docMk/>
            <pc:sldMk cId="2349817017" sldId="296"/>
            <ac:spMk id="39" creationId="{99ED5833-B85B-4103-8A3B-CAB0308E6C15}"/>
          </ac:spMkLst>
        </pc:spChg>
        <pc:spChg chg="add del">
          <ac:chgData name="Sergio Reyes Gajardo" userId="ae39495978026069" providerId="LiveId" clId="{446B73FD-5EC3-4CDF-947D-180FE5AADCB0}" dt="2024-08-09T00:26:56.152" v="553" actId="26606"/>
          <ac:spMkLst>
            <pc:docMk/>
            <pc:sldMk cId="2349817017" sldId="296"/>
            <ac:spMk id="41" creationId="{C4879EFC-8E62-4E00-973C-C45EE9EC676D}"/>
          </ac:spMkLst>
        </pc:spChg>
        <pc:spChg chg="add del">
          <ac:chgData name="Sergio Reyes Gajardo" userId="ae39495978026069" providerId="LiveId" clId="{446B73FD-5EC3-4CDF-947D-180FE5AADCB0}" dt="2024-08-09T00:26:56.152" v="553" actId="26606"/>
          <ac:spMkLst>
            <pc:docMk/>
            <pc:sldMk cId="2349817017" sldId="296"/>
            <ac:spMk id="42" creationId="{D6A9C53F-5F90-40A5-8C85-5412D39C8C68}"/>
          </ac:spMkLst>
        </pc:spChg>
        <pc:spChg chg="add del">
          <ac:chgData name="Sergio Reyes Gajardo" userId="ae39495978026069" providerId="LiveId" clId="{446B73FD-5EC3-4CDF-947D-180FE5AADCB0}" dt="2024-08-09T00:26:57.287" v="555" actId="26606"/>
          <ac:spMkLst>
            <pc:docMk/>
            <pc:sldMk cId="2349817017" sldId="296"/>
            <ac:spMk id="44" creationId="{99ED5833-B85B-4103-8A3B-CAB0308E6C15}"/>
          </ac:spMkLst>
        </pc:spChg>
        <pc:spChg chg="add del">
          <ac:chgData name="Sergio Reyes Gajardo" userId="ae39495978026069" providerId="LiveId" clId="{446B73FD-5EC3-4CDF-947D-180FE5AADCB0}" dt="2024-08-09T00:27:01.283" v="557" actId="26606"/>
          <ac:spMkLst>
            <pc:docMk/>
            <pc:sldMk cId="2349817017" sldId="296"/>
            <ac:spMk id="46" creationId="{197C305C-0E98-44D5-A930-21F23CC52F93}"/>
          </ac:spMkLst>
        </pc:spChg>
        <pc:spChg chg="add del">
          <ac:chgData name="Sergio Reyes Gajardo" userId="ae39495978026069" providerId="LiveId" clId="{446B73FD-5EC3-4CDF-947D-180FE5AADCB0}" dt="2024-08-09T00:27:01.283" v="557" actId="26606"/>
          <ac:spMkLst>
            <pc:docMk/>
            <pc:sldMk cId="2349817017" sldId="296"/>
            <ac:spMk id="47" creationId="{A3473CF9-37EB-43E7-89EF-D2D1C53D1DAC}"/>
          </ac:spMkLst>
        </pc:spChg>
        <pc:spChg chg="add del">
          <ac:chgData name="Sergio Reyes Gajardo" userId="ae39495978026069" providerId="LiveId" clId="{446B73FD-5EC3-4CDF-947D-180FE5AADCB0}" dt="2024-08-09T00:27:01.283" v="557" actId="26606"/>
          <ac:spMkLst>
            <pc:docMk/>
            <pc:sldMk cId="2349817017" sldId="296"/>
            <ac:spMk id="48" creationId="{586B4EF9-43BA-4655-A6FF-1D8E21574C95}"/>
          </ac:spMkLst>
        </pc:spChg>
        <pc:spChg chg="add">
          <ac:chgData name="Sergio Reyes Gajardo" userId="ae39495978026069" providerId="LiveId" clId="{446B73FD-5EC3-4CDF-947D-180FE5AADCB0}" dt="2024-08-09T00:27:23.178" v="560" actId="26606"/>
          <ac:spMkLst>
            <pc:docMk/>
            <pc:sldMk cId="2349817017" sldId="296"/>
            <ac:spMk id="56" creationId="{0D7B6173-1D58-48E2-83CF-37350F315F75}"/>
          </ac:spMkLst>
        </pc:spChg>
        <pc:spChg chg="add">
          <ac:chgData name="Sergio Reyes Gajardo" userId="ae39495978026069" providerId="LiveId" clId="{446B73FD-5EC3-4CDF-947D-180FE5AADCB0}" dt="2024-08-09T00:27:23.178" v="560" actId="26606"/>
          <ac:spMkLst>
            <pc:docMk/>
            <pc:sldMk cId="2349817017" sldId="296"/>
            <ac:spMk id="58" creationId="{2F36CA75-CFBF-4844-B719-8FE9EBADA9AF}"/>
          </ac:spMkLst>
        </pc:spChg>
        <pc:spChg chg="add">
          <ac:chgData name="Sergio Reyes Gajardo" userId="ae39495978026069" providerId="LiveId" clId="{446B73FD-5EC3-4CDF-947D-180FE5AADCB0}" dt="2024-08-09T00:27:23.178" v="560" actId="26606"/>
          <ac:spMkLst>
            <pc:docMk/>
            <pc:sldMk cId="2349817017" sldId="296"/>
            <ac:spMk id="60" creationId="{3D4A84B9-E564-4DD0-97F8-DBF1C460C28A}"/>
          </ac:spMkLst>
        </pc:spChg>
        <pc:spChg chg="add">
          <ac:chgData name="Sergio Reyes Gajardo" userId="ae39495978026069" providerId="LiveId" clId="{446B73FD-5EC3-4CDF-947D-180FE5AADCB0}" dt="2024-08-09T00:27:23.178" v="560" actId="26606"/>
          <ac:spMkLst>
            <pc:docMk/>
            <pc:sldMk cId="2349817017" sldId="296"/>
            <ac:spMk id="62" creationId="{102382E0-0A09-46AE-B955-B911CAFE7F00}"/>
          </ac:spMkLst>
        </pc:spChg>
        <pc:spChg chg="add">
          <ac:chgData name="Sergio Reyes Gajardo" userId="ae39495978026069" providerId="LiveId" clId="{446B73FD-5EC3-4CDF-947D-180FE5AADCB0}" dt="2024-08-09T00:27:23.178" v="560" actId="26606"/>
          <ac:spMkLst>
            <pc:docMk/>
            <pc:sldMk cId="2349817017" sldId="296"/>
            <ac:spMk id="64" creationId="{7DE75D4A-0965-4973-BE75-DECCAC9A9614}"/>
          </ac:spMkLst>
        </pc:spChg>
        <pc:picChg chg="add del">
          <ac:chgData name="Sergio Reyes Gajardo" userId="ae39495978026069" providerId="LiveId" clId="{446B73FD-5EC3-4CDF-947D-180FE5AADCB0}" dt="2024-08-09T00:26:52.549" v="547" actId="26606"/>
          <ac:picMkLst>
            <pc:docMk/>
            <pc:sldMk cId="2349817017" sldId="296"/>
            <ac:picMk id="22" creationId="{0BEC9F46-2A98-FF4D-FFD6-24E1BC25B7C0}"/>
          </ac:picMkLst>
        </pc:picChg>
        <pc:picChg chg="add">
          <ac:chgData name="Sergio Reyes Gajardo" userId="ae39495978026069" providerId="LiveId" clId="{446B73FD-5EC3-4CDF-947D-180FE5AADCB0}" dt="2024-08-09T00:27:23.178" v="560" actId="26606"/>
          <ac:picMkLst>
            <pc:docMk/>
            <pc:sldMk cId="2349817017" sldId="296"/>
            <ac:picMk id="52" creationId="{688AA2D8-8DED-4E2A-2E7F-5A75006FA94E}"/>
          </ac:picMkLst>
        </pc:picChg>
        <pc:picChg chg="add">
          <ac:chgData name="Sergio Reyes Gajardo" userId="ae39495978026069" providerId="LiveId" clId="{446B73FD-5EC3-4CDF-947D-180FE5AADCB0}" dt="2024-08-09T00:27:23.178" v="560" actId="26606"/>
          <ac:picMkLst>
            <pc:docMk/>
            <pc:sldMk cId="2349817017" sldId="296"/>
            <ac:picMk id="66" creationId="{4A599609-F5C2-4A0B-A992-913F814A631A}"/>
          </ac:picMkLst>
        </pc:picChg>
        <pc:cxnChg chg="add del">
          <ac:chgData name="Sergio Reyes Gajardo" userId="ae39495978026069" providerId="LiveId" clId="{446B73FD-5EC3-4CDF-947D-180FE5AADCB0}" dt="2024-08-09T00:27:23.178" v="560" actId="26606"/>
          <ac:cxnSpMkLst>
            <pc:docMk/>
            <pc:sldMk cId="2349817017" sldId="296"/>
            <ac:cxnSpMk id="50" creationId="{192712F8-36FA-35DF-0CE8-4098D93322A3}"/>
          </ac:cxnSpMkLst>
        </pc:cxnChg>
      </pc:sldChg>
    </pc:docChg>
  </pc:docChgLst>
  <pc:docChgLst>
    <pc:chgData name="Sergio Reyes Gajardo" userId="ae39495978026069" providerId="LiveId" clId="{D46A84E2-9C6A-44F0-87B7-FB552F59CC29}"/>
    <pc:docChg chg="undo redo custSel addSld delSld modSld sldOrd modMainMaster">
      <pc:chgData name="Sergio Reyes Gajardo" userId="ae39495978026069" providerId="LiveId" clId="{D46A84E2-9C6A-44F0-87B7-FB552F59CC29}" dt="2024-08-16T19:34:45.768" v="2106" actId="478"/>
      <pc:docMkLst>
        <pc:docMk/>
      </pc:docMkLst>
      <pc:sldChg chg="setBg">
        <pc:chgData name="Sergio Reyes Gajardo" userId="ae39495978026069" providerId="LiveId" clId="{D46A84E2-9C6A-44F0-87B7-FB552F59CC29}" dt="2024-07-22T01:02:18.195" v="1840"/>
        <pc:sldMkLst>
          <pc:docMk/>
          <pc:sldMk cId="3578315548" sldId="256"/>
        </pc:sldMkLst>
      </pc:sldChg>
      <pc:sldChg chg="addSp delSp modSp mod setBg">
        <pc:chgData name="Sergio Reyes Gajardo" userId="ae39495978026069" providerId="LiveId" clId="{D46A84E2-9C6A-44F0-87B7-FB552F59CC29}" dt="2024-08-16T19:34:45.768" v="2106" actId="478"/>
        <pc:sldMkLst>
          <pc:docMk/>
          <pc:sldMk cId="1869130762" sldId="257"/>
        </pc:sldMkLst>
        <pc:spChg chg="mod">
          <ac:chgData name="Sergio Reyes Gajardo" userId="ae39495978026069" providerId="LiveId" clId="{D46A84E2-9C6A-44F0-87B7-FB552F59CC29}" dt="2024-08-16T19:34:44.314" v="2104" actId="26606"/>
          <ac:spMkLst>
            <pc:docMk/>
            <pc:sldMk cId="1869130762" sldId="257"/>
            <ac:spMk id="10" creationId="{88327C8E-4DC5-9594-1097-EC8C7494379D}"/>
          </ac:spMkLst>
        </pc:spChg>
        <pc:spChg chg="add del">
          <ac:chgData name="Sergio Reyes Gajardo" userId="ae39495978026069" providerId="LiveId" clId="{D46A84E2-9C6A-44F0-87B7-FB552F59CC29}" dt="2024-08-16T19:34:44.314" v="2104" actId="26606"/>
          <ac:spMkLst>
            <pc:docMk/>
            <pc:sldMk cId="1869130762" sldId="257"/>
            <ac:spMk id="15" creationId="{1A3C89F8-0D2F-47FF-B903-151248265F47}"/>
          </ac:spMkLst>
        </pc:spChg>
        <pc:spChg chg="add del">
          <ac:chgData name="Sergio Reyes Gajardo" userId="ae39495978026069" providerId="LiveId" clId="{D46A84E2-9C6A-44F0-87B7-FB552F59CC29}" dt="2024-08-16T19:34:34.944" v="2100" actId="26606"/>
          <ac:spMkLst>
            <pc:docMk/>
            <pc:sldMk cId="1869130762" sldId="257"/>
            <ac:spMk id="16" creationId="{7DA3C418-758E-4180-A5D0-8655D6804587}"/>
          </ac:spMkLst>
        </pc:spChg>
        <pc:spChg chg="add del">
          <ac:chgData name="Sergio Reyes Gajardo" userId="ae39495978026069" providerId="LiveId" clId="{D46A84E2-9C6A-44F0-87B7-FB552F59CC29}" dt="2024-08-16T19:34:44.314" v="2104" actId="26606"/>
          <ac:spMkLst>
            <pc:docMk/>
            <pc:sldMk cId="1869130762" sldId="257"/>
            <ac:spMk id="17" creationId="{C5CB530E-515E-412C-9DF1-5F8FFBD6F383}"/>
          </ac:spMkLst>
        </pc:spChg>
        <pc:spChg chg="add del">
          <ac:chgData name="Sergio Reyes Gajardo" userId="ae39495978026069" providerId="LiveId" clId="{D46A84E2-9C6A-44F0-87B7-FB552F59CC29}" dt="2024-08-16T19:34:34.944" v="2100" actId="26606"/>
          <ac:spMkLst>
            <pc:docMk/>
            <pc:sldMk cId="1869130762" sldId="257"/>
            <ac:spMk id="18" creationId="{28C8EF06-5EC3-4883-AFAF-D74FF46550FB}"/>
          </ac:spMkLst>
        </pc:spChg>
        <pc:spChg chg="add del">
          <ac:chgData name="Sergio Reyes Gajardo" userId="ae39495978026069" providerId="LiveId" clId="{D46A84E2-9C6A-44F0-87B7-FB552F59CC29}" dt="2024-08-16T19:34:44.314" v="2104" actId="26606"/>
          <ac:spMkLst>
            <pc:docMk/>
            <pc:sldMk cId="1869130762" sldId="257"/>
            <ac:spMk id="19" creationId="{712D4376-A578-4FF1-94FC-245E7A6A489F}"/>
          </ac:spMkLst>
        </pc:spChg>
        <pc:spChg chg="add del">
          <ac:chgData name="Sergio Reyes Gajardo" userId="ae39495978026069" providerId="LiveId" clId="{D46A84E2-9C6A-44F0-87B7-FB552F59CC29}" dt="2024-08-16T19:34:37.484" v="2102" actId="26606"/>
          <ac:spMkLst>
            <pc:docMk/>
            <pc:sldMk cId="1869130762" sldId="257"/>
            <ac:spMk id="20" creationId="{C1DD1A8A-57D5-4A81-AD04-532B043C5611}"/>
          </ac:spMkLst>
        </pc:spChg>
        <pc:spChg chg="add del">
          <ac:chgData name="Sergio Reyes Gajardo" userId="ae39495978026069" providerId="LiveId" clId="{D46A84E2-9C6A-44F0-87B7-FB552F59CC29}" dt="2024-08-16T19:34:37.484" v="2102" actId="26606"/>
          <ac:spMkLst>
            <pc:docMk/>
            <pc:sldMk cId="1869130762" sldId="257"/>
            <ac:spMk id="22" creationId="{007891EC-4501-44ED-A8C8-B11B6DB767AB}"/>
          </ac:spMkLst>
        </pc:spChg>
        <pc:spChg chg="add del">
          <ac:chgData name="Sergio Reyes Gajardo" userId="ae39495978026069" providerId="LiveId" clId="{D46A84E2-9C6A-44F0-87B7-FB552F59CC29}" dt="2024-08-16T19:34:44.314" v="2104" actId="26606"/>
          <ac:spMkLst>
            <pc:docMk/>
            <pc:sldMk cId="1869130762" sldId="257"/>
            <ac:spMk id="24" creationId="{AEA7509D-F04F-40CB-A0B3-EEF16499CC9F}"/>
          </ac:spMkLst>
        </pc:spChg>
        <pc:spChg chg="add del">
          <ac:chgData name="Sergio Reyes Gajardo" userId="ae39495978026069" providerId="LiveId" clId="{D46A84E2-9C6A-44F0-87B7-FB552F59CC29}" dt="2024-08-16T19:34:44.314" v="2104" actId="26606"/>
          <ac:spMkLst>
            <pc:docMk/>
            <pc:sldMk cId="1869130762" sldId="257"/>
            <ac:spMk id="25" creationId="{508BEF50-7B1E-49A4-BC19-5F4F1D755E64}"/>
          </ac:spMkLst>
        </pc:spChg>
        <pc:spChg chg="add del">
          <ac:chgData name="Sergio Reyes Gajardo" userId="ae39495978026069" providerId="LiveId" clId="{D46A84E2-9C6A-44F0-87B7-FB552F59CC29}" dt="2024-08-16T19:34:44.314" v="2104" actId="26606"/>
          <ac:spMkLst>
            <pc:docMk/>
            <pc:sldMk cId="1869130762" sldId="257"/>
            <ac:spMk id="27" creationId="{3FBAD350-5664-4811-A208-657FB882D350}"/>
          </ac:spMkLst>
        </pc:spChg>
        <pc:spChg chg="add del">
          <ac:chgData name="Sergio Reyes Gajardo" userId="ae39495978026069" providerId="LiveId" clId="{D46A84E2-9C6A-44F0-87B7-FB552F59CC29}" dt="2024-08-16T19:34:44.314" v="2104" actId="26606"/>
          <ac:spMkLst>
            <pc:docMk/>
            <pc:sldMk cId="1869130762" sldId="257"/>
            <ac:spMk id="29" creationId="{C39ADB8F-D187-49D7-BDCF-C1B6DC727068}"/>
          </ac:spMkLst>
        </pc:spChg>
        <pc:picChg chg="add del">
          <ac:chgData name="Sergio Reyes Gajardo" userId="ae39495978026069" providerId="LiveId" clId="{D46A84E2-9C6A-44F0-87B7-FB552F59CC29}" dt="2024-08-16T19:34:44.898" v="2105" actId="478"/>
          <ac:picMkLst>
            <pc:docMk/>
            <pc:sldMk cId="1869130762" sldId="257"/>
            <ac:picMk id="8" creationId="{EB53EC49-2C00-E27A-31FB-7D83B1F93F59}"/>
          </ac:picMkLst>
        </pc:picChg>
        <pc:picChg chg="add del">
          <ac:chgData name="Sergio Reyes Gajardo" userId="ae39495978026069" providerId="LiveId" clId="{D46A84E2-9C6A-44F0-87B7-FB552F59CC29}" dt="2024-08-16T19:34:45.768" v="2106" actId="478"/>
          <ac:picMkLst>
            <pc:docMk/>
            <pc:sldMk cId="1869130762" sldId="257"/>
            <ac:picMk id="12" creationId="{5CD5604A-FFCF-9192-5111-D30A9AA22DF8}"/>
          </ac:picMkLst>
        </pc:picChg>
        <pc:picChg chg="add del">
          <ac:chgData name="Sergio Reyes Gajardo" userId="ae39495978026069" providerId="LiveId" clId="{D46A84E2-9C6A-44F0-87B7-FB552F59CC29}" dt="2024-08-16T19:34:34.944" v="2100" actId="26606"/>
          <ac:picMkLst>
            <pc:docMk/>
            <pc:sldMk cId="1869130762" sldId="257"/>
            <ac:picMk id="13" creationId="{CCAE0BA4-B7AC-3994-A4F2-A51D43BCF133}"/>
          </ac:picMkLst>
        </pc:picChg>
        <pc:picChg chg="add del">
          <ac:chgData name="Sergio Reyes Gajardo" userId="ae39495978026069" providerId="LiveId" clId="{D46A84E2-9C6A-44F0-87B7-FB552F59CC29}" dt="2024-08-16T19:34:37.484" v="2102" actId="26606"/>
          <ac:picMkLst>
            <pc:docMk/>
            <pc:sldMk cId="1869130762" sldId="257"/>
            <ac:picMk id="21" creationId="{B89D5915-F346-CC78-86A9-FCB56FF0A64E}"/>
          </ac:picMkLst>
        </pc:picChg>
        <pc:cxnChg chg="add del">
          <ac:chgData name="Sergio Reyes Gajardo" userId="ae39495978026069" providerId="LiveId" clId="{D46A84E2-9C6A-44F0-87B7-FB552F59CC29}" dt="2024-08-16T19:34:44.314" v="2104" actId="26606"/>
          <ac:cxnSpMkLst>
            <pc:docMk/>
            <pc:sldMk cId="1869130762" sldId="257"/>
            <ac:cxnSpMk id="23" creationId="{56020367-4FD5-4596-8E10-C5F095CD8DBF}"/>
          </ac:cxnSpMkLst>
        </pc:cxnChg>
      </pc:sldChg>
      <pc:sldChg chg="setBg">
        <pc:chgData name="Sergio Reyes Gajardo" userId="ae39495978026069" providerId="LiveId" clId="{D46A84E2-9C6A-44F0-87B7-FB552F59CC29}" dt="2024-07-22T01:02:10.497" v="1839"/>
        <pc:sldMkLst>
          <pc:docMk/>
          <pc:sldMk cId="3191278199" sldId="259"/>
        </pc:sldMkLst>
      </pc:sldChg>
      <pc:sldChg chg="setBg">
        <pc:chgData name="Sergio Reyes Gajardo" userId="ae39495978026069" providerId="LiveId" clId="{D46A84E2-9C6A-44F0-87B7-FB552F59CC29}" dt="2024-07-22T01:02:24.159" v="1841"/>
        <pc:sldMkLst>
          <pc:docMk/>
          <pc:sldMk cId="231925291" sldId="260"/>
        </pc:sldMkLst>
      </pc:sldChg>
      <pc:sldChg chg="addSp delSp modSp mod setBg">
        <pc:chgData name="Sergio Reyes Gajardo" userId="ae39495978026069" providerId="LiveId" clId="{D46A84E2-9C6A-44F0-87B7-FB552F59CC29}" dt="2024-07-22T00:37:33.693" v="1132"/>
        <pc:sldMkLst>
          <pc:docMk/>
          <pc:sldMk cId="1192869858" sldId="261"/>
        </pc:sldMkLst>
        <pc:spChg chg="add mod ord">
          <ac:chgData name="Sergio Reyes Gajardo" userId="ae39495978026069" providerId="LiveId" clId="{D46A84E2-9C6A-44F0-87B7-FB552F59CC29}" dt="2024-07-22T00:04:29.945" v="133" actId="790"/>
          <ac:spMkLst>
            <pc:docMk/>
            <pc:sldMk cId="1192869858" sldId="261"/>
            <ac:spMk id="2" creationId="{D9D69C73-BC4C-B670-6590-D2120F0B5ED2}"/>
          </ac:spMkLst>
        </pc:spChg>
        <pc:spChg chg="add del">
          <ac:chgData name="Sergio Reyes Gajardo" userId="ae39495978026069" providerId="LiveId" clId="{D46A84E2-9C6A-44F0-87B7-FB552F59CC29}" dt="2024-07-22T00:04:10.670" v="129" actId="26606"/>
          <ac:spMkLst>
            <pc:docMk/>
            <pc:sldMk cId="1192869858" sldId="261"/>
            <ac:spMk id="13" creationId="{56827C3C-D52F-46CE-A441-3CD6A1A6A0A2}"/>
          </ac:spMkLst>
        </pc:spChg>
        <pc:spChg chg="add del">
          <ac:chgData name="Sergio Reyes Gajardo" userId="ae39495978026069" providerId="LiveId" clId="{D46A84E2-9C6A-44F0-87B7-FB552F59CC29}" dt="2024-07-22T00:04:10.670" v="129" actId="26606"/>
          <ac:spMkLst>
            <pc:docMk/>
            <pc:sldMk cId="1192869858" sldId="261"/>
            <ac:spMk id="15" creationId="{F52A8B51-0A89-497B-B882-6658E029A3F9}"/>
          </ac:spMkLst>
        </pc:spChg>
        <pc:spChg chg="add del">
          <ac:chgData name="Sergio Reyes Gajardo" userId="ae39495978026069" providerId="LiveId" clId="{D46A84E2-9C6A-44F0-87B7-FB552F59CC29}" dt="2024-07-22T00:04:10.670" v="129" actId="26606"/>
          <ac:spMkLst>
            <pc:docMk/>
            <pc:sldMk cId="1192869858" sldId="261"/>
            <ac:spMk id="17" creationId="{EB1CEFBF-6F09-4052-862B-E219DA15757E}"/>
          </ac:spMkLst>
        </pc:spChg>
        <pc:spChg chg="add del">
          <ac:chgData name="Sergio Reyes Gajardo" userId="ae39495978026069" providerId="LiveId" clId="{D46A84E2-9C6A-44F0-87B7-FB552F59CC29}" dt="2024-07-22T00:04:10.670" v="129" actId="26606"/>
          <ac:spMkLst>
            <pc:docMk/>
            <pc:sldMk cId="1192869858" sldId="261"/>
            <ac:spMk id="19" creationId="{BCB5D417-2A71-445D-B4C7-9E814D633D33}"/>
          </ac:spMkLst>
        </pc:spChg>
        <pc:spChg chg="add del">
          <ac:chgData name="Sergio Reyes Gajardo" userId="ae39495978026069" providerId="LiveId" clId="{D46A84E2-9C6A-44F0-87B7-FB552F59CC29}" dt="2024-07-22T00:03:54.363" v="118" actId="26606"/>
          <ac:spMkLst>
            <pc:docMk/>
            <pc:sldMk cId="1192869858" sldId="261"/>
            <ac:spMk id="24" creationId="{34790F99-C881-47C9-B3DC-C959D4418EA2}"/>
          </ac:spMkLst>
        </pc:spChg>
        <pc:spChg chg="add del">
          <ac:chgData name="Sergio Reyes Gajardo" userId="ae39495978026069" providerId="LiveId" clId="{D46A84E2-9C6A-44F0-87B7-FB552F59CC29}" dt="2024-07-22T00:03:54.363" v="118" actId="26606"/>
          <ac:spMkLst>
            <pc:docMk/>
            <pc:sldMk cId="1192869858" sldId="261"/>
            <ac:spMk id="26" creationId="{EED8D03E-F375-4E67-B932-FF9B007BB420}"/>
          </ac:spMkLst>
        </pc:spChg>
        <pc:spChg chg="add del">
          <ac:chgData name="Sergio Reyes Gajardo" userId="ae39495978026069" providerId="LiveId" clId="{D46A84E2-9C6A-44F0-87B7-FB552F59CC29}" dt="2024-07-22T00:03:57.651" v="120" actId="26606"/>
          <ac:spMkLst>
            <pc:docMk/>
            <pc:sldMk cId="1192869858" sldId="261"/>
            <ac:spMk id="31" creationId="{C7D023E4-8DE1-436E-9847-ED6A4B4B04FD}"/>
          </ac:spMkLst>
        </pc:spChg>
        <pc:spChg chg="add">
          <ac:chgData name="Sergio Reyes Gajardo" userId="ae39495978026069" providerId="LiveId" clId="{D46A84E2-9C6A-44F0-87B7-FB552F59CC29}" dt="2024-07-22T00:04:10.670" v="129" actId="26606"/>
          <ac:spMkLst>
            <pc:docMk/>
            <pc:sldMk cId="1192869858" sldId="261"/>
            <ac:spMk id="34" creationId="{E5F002A4-1B0E-473E-AD7B-8346FB83B434}"/>
          </ac:spMkLst>
        </pc:spChg>
        <pc:spChg chg="add">
          <ac:chgData name="Sergio Reyes Gajardo" userId="ae39495978026069" providerId="LiveId" clId="{D46A84E2-9C6A-44F0-87B7-FB552F59CC29}" dt="2024-07-22T00:04:10.670" v="129" actId="26606"/>
          <ac:spMkLst>
            <pc:docMk/>
            <pc:sldMk cId="1192869858" sldId="261"/>
            <ac:spMk id="36" creationId="{13AF7514-9DD7-4ADB-84DF-5D8B61E735FE}"/>
          </ac:spMkLst>
        </pc:spChg>
        <pc:spChg chg="add del">
          <ac:chgData name="Sergio Reyes Gajardo" userId="ae39495978026069" providerId="LiveId" clId="{D46A84E2-9C6A-44F0-87B7-FB552F59CC29}" dt="2024-07-22T00:03:57.651" v="120" actId="26606"/>
          <ac:spMkLst>
            <pc:docMk/>
            <pc:sldMk cId="1192869858" sldId="261"/>
            <ac:spMk id="40" creationId="{8B2B1708-8CE4-4A20-94F5-55118AE2CBD7}"/>
          </ac:spMkLst>
        </pc:spChg>
        <pc:spChg chg="add del">
          <ac:chgData name="Sergio Reyes Gajardo" userId="ae39495978026069" providerId="LiveId" clId="{D46A84E2-9C6A-44F0-87B7-FB552F59CC29}" dt="2024-07-22T00:03:59.377" v="122" actId="26606"/>
          <ac:spMkLst>
            <pc:docMk/>
            <pc:sldMk cId="1192869858" sldId="261"/>
            <ac:spMk id="42" creationId="{2282FF83-8A85-4400-814A-617C38FDF8A6}"/>
          </ac:spMkLst>
        </pc:spChg>
        <pc:spChg chg="add del">
          <ac:chgData name="Sergio Reyes Gajardo" userId="ae39495978026069" providerId="LiveId" clId="{D46A84E2-9C6A-44F0-87B7-FB552F59CC29}" dt="2024-07-22T00:03:59.377" v="122" actId="26606"/>
          <ac:spMkLst>
            <pc:docMk/>
            <pc:sldMk cId="1192869858" sldId="261"/>
            <ac:spMk id="46" creationId="{B81933D1-5615-42C7-9C0B-4EB7105CCE2D}"/>
          </ac:spMkLst>
        </pc:spChg>
        <pc:spChg chg="add del">
          <ac:chgData name="Sergio Reyes Gajardo" userId="ae39495978026069" providerId="LiveId" clId="{D46A84E2-9C6A-44F0-87B7-FB552F59CC29}" dt="2024-07-22T00:03:59.377" v="122" actId="26606"/>
          <ac:spMkLst>
            <pc:docMk/>
            <pc:sldMk cId="1192869858" sldId="261"/>
            <ac:spMk id="47" creationId="{B089A89A-1E9C-4761-9DFF-53C275FBF870}"/>
          </ac:spMkLst>
        </pc:spChg>
        <pc:spChg chg="add del">
          <ac:chgData name="Sergio Reyes Gajardo" userId="ae39495978026069" providerId="LiveId" clId="{D46A84E2-9C6A-44F0-87B7-FB552F59CC29}" dt="2024-07-22T00:04:01.715" v="124" actId="26606"/>
          <ac:spMkLst>
            <pc:docMk/>
            <pc:sldMk cId="1192869858" sldId="261"/>
            <ac:spMk id="49" creationId="{C3896A03-3945-419A-B66B-4EE266EDD152}"/>
          </ac:spMkLst>
        </pc:spChg>
        <pc:spChg chg="add del">
          <ac:chgData name="Sergio Reyes Gajardo" userId="ae39495978026069" providerId="LiveId" clId="{D46A84E2-9C6A-44F0-87B7-FB552F59CC29}" dt="2024-07-22T00:04:01.715" v="124" actId="26606"/>
          <ac:spMkLst>
            <pc:docMk/>
            <pc:sldMk cId="1192869858" sldId="261"/>
            <ac:spMk id="50" creationId="{B34F5AD2-EDBD-4BBD-A55C-EAFFD0C7097A}"/>
          </ac:spMkLst>
        </pc:spChg>
        <pc:spChg chg="add del">
          <ac:chgData name="Sergio Reyes Gajardo" userId="ae39495978026069" providerId="LiveId" clId="{D46A84E2-9C6A-44F0-87B7-FB552F59CC29}" dt="2024-07-22T00:04:01.715" v="124" actId="26606"/>
          <ac:spMkLst>
            <pc:docMk/>
            <pc:sldMk cId="1192869858" sldId="261"/>
            <ac:spMk id="51" creationId="{6832F003-FCA6-4CFB-A2EA-308F3AA257D1}"/>
          </ac:spMkLst>
        </pc:spChg>
        <pc:spChg chg="add del">
          <ac:chgData name="Sergio Reyes Gajardo" userId="ae39495978026069" providerId="LiveId" clId="{D46A84E2-9C6A-44F0-87B7-FB552F59CC29}" dt="2024-07-22T00:04:02.901" v="126" actId="26606"/>
          <ac:spMkLst>
            <pc:docMk/>
            <pc:sldMk cId="1192869858" sldId="261"/>
            <ac:spMk id="53" creationId="{FB5B0058-AF13-4859-B429-4EDDE2A26F7F}"/>
          </ac:spMkLst>
        </pc:spChg>
        <pc:spChg chg="add del">
          <ac:chgData name="Sergio Reyes Gajardo" userId="ae39495978026069" providerId="LiveId" clId="{D46A84E2-9C6A-44F0-87B7-FB552F59CC29}" dt="2024-07-22T00:04:02.901" v="126" actId="26606"/>
          <ac:spMkLst>
            <pc:docMk/>
            <pc:sldMk cId="1192869858" sldId="261"/>
            <ac:spMk id="55" creationId="{81BD432D-FAB3-4B5D-BF27-4DA7C75B3238}"/>
          </ac:spMkLst>
        </pc:spChg>
        <pc:spChg chg="add del">
          <ac:chgData name="Sergio Reyes Gajardo" userId="ae39495978026069" providerId="LiveId" clId="{D46A84E2-9C6A-44F0-87B7-FB552F59CC29}" dt="2024-07-22T00:04:10.642" v="128" actId="26606"/>
          <ac:spMkLst>
            <pc:docMk/>
            <pc:sldMk cId="1192869858" sldId="261"/>
            <ac:spMk id="57" creationId="{4585881B-0E59-429C-BDFD-2DD5F4822276}"/>
          </ac:spMkLst>
        </pc:spChg>
        <pc:spChg chg="add">
          <ac:chgData name="Sergio Reyes Gajardo" userId="ae39495978026069" providerId="LiveId" clId="{D46A84E2-9C6A-44F0-87B7-FB552F59CC29}" dt="2024-07-22T00:04:10.670" v="129" actId="26606"/>
          <ac:spMkLst>
            <pc:docMk/>
            <pc:sldMk cId="1192869858" sldId="261"/>
            <ac:spMk id="63" creationId="{467F378D-A000-47AE-83B2-D9954D8C9423}"/>
          </ac:spMkLst>
        </pc:spChg>
        <pc:spChg chg="add">
          <ac:chgData name="Sergio Reyes Gajardo" userId="ae39495978026069" providerId="LiveId" clId="{D46A84E2-9C6A-44F0-87B7-FB552F59CC29}" dt="2024-07-22T00:04:10.670" v="129" actId="26606"/>
          <ac:spMkLst>
            <pc:docMk/>
            <pc:sldMk cId="1192869858" sldId="261"/>
            <ac:spMk id="64" creationId="{48E26863-5660-4928-984A-CA2CFC8F664D}"/>
          </ac:spMkLst>
        </pc:spChg>
        <pc:spChg chg="add">
          <ac:chgData name="Sergio Reyes Gajardo" userId="ae39495978026069" providerId="LiveId" clId="{D46A84E2-9C6A-44F0-87B7-FB552F59CC29}" dt="2024-07-22T00:04:10.670" v="129" actId="26606"/>
          <ac:spMkLst>
            <pc:docMk/>
            <pc:sldMk cId="1192869858" sldId="261"/>
            <ac:spMk id="65" creationId="{D7538F2A-6532-4E38-8354-21841BB0B4E7}"/>
          </ac:spMkLst>
        </pc:spChg>
        <pc:spChg chg="add">
          <ac:chgData name="Sergio Reyes Gajardo" userId="ae39495978026069" providerId="LiveId" clId="{D46A84E2-9C6A-44F0-87B7-FB552F59CC29}" dt="2024-07-22T00:04:10.670" v="129" actId="26606"/>
          <ac:spMkLst>
            <pc:docMk/>
            <pc:sldMk cId="1192869858" sldId="261"/>
            <ac:spMk id="66" creationId="{52F31131-35FC-4834-8E62-1D9DA3BE2A97}"/>
          </ac:spMkLst>
        </pc:spChg>
        <pc:spChg chg="add">
          <ac:chgData name="Sergio Reyes Gajardo" userId="ae39495978026069" providerId="LiveId" clId="{D46A84E2-9C6A-44F0-87B7-FB552F59CC29}" dt="2024-07-22T00:04:10.670" v="129" actId="26606"/>
          <ac:spMkLst>
            <pc:docMk/>
            <pc:sldMk cId="1192869858" sldId="261"/>
            <ac:spMk id="67" creationId="{E7AD7F70-85A5-463C-9B1F-3182B60F8666}"/>
          </ac:spMkLst>
        </pc:spChg>
        <pc:grpChg chg="add del">
          <ac:chgData name="Sergio Reyes Gajardo" userId="ae39495978026069" providerId="LiveId" clId="{D46A84E2-9C6A-44F0-87B7-FB552F59CC29}" dt="2024-07-22T00:03:57.651" v="120" actId="26606"/>
          <ac:grpSpMkLst>
            <pc:docMk/>
            <pc:sldMk cId="1192869858" sldId="261"/>
            <ac:grpSpMk id="28" creationId="{93875A3E-B4BA-4251-B6A7-D3C712CF1BEB}"/>
          </ac:grpSpMkLst>
        </pc:grpChg>
        <pc:grpChg chg="add del">
          <ac:chgData name="Sergio Reyes Gajardo" userId="ae39495978026069" providerId="LiveId" clId="{D46A84E2-9C6A-44F0-87B7-FB552F59CC29}" dt="2024-07-22T00:03:57.651" v="120" actId="26606"/>
          <ac:grpSpMkLst>
            <pc:docMk/>
            <pc:sldMk cId="1192869858" sldId="261"/>
            <ac:grpSpMk id="32" creationId="{43F5E015-E085-4624-B431-B42414448684}"/>
          </ac:grpSpMkLst>
        </pc:grpChg>
        <pc:grpChg chg="add del">
          <ac:chgData name="Sergio Reyes Gajardo" userId="ae39495978026069" providerId="LiveId" clId="{D46A84E2-9C6A-44F0-87B7-FB552F59CC29}" dt="2024-07-22T00:03:59.377" v="122" actId="26606"/>
          <ac:grpSpMkLst>
            <pc:docMk/>
            <pc:sldMk cId="1192869858" sldId="261"/>
            <ac:grpSpMk id="43" creationId="{032D8612-31EB-44CF-A1D0-14FD4C705424}"/>
          </ac:grpSpMkLst>
        </pc:grpChg>
        <pc:grpChg chg="add del">
          <ac:chgData name="Sergio Reyes Gajardo" userId="ae39495978026069" providerId="LiveId" clId="{D46A84E2-9C6A-44F0-87B7-FB552F59CC29}" dt="2024-07-22T00:04:10.642" v="128" actId="26606"/>
          <ac:grpSpMkLst>
            <pc:docMk/>
            <pc:sldMk cId="1192869858" sldId="261"/>
            <ac:grpSpMk id="58" creationId="{FBC8B6C8-85BC-486C-8279-C77598FA8551}"/>
          </ac:grpSpMkLst>
        </pc:grpChg>
        <pc:picChg chg="mod">
          <ac:chgData name="Sergio Reyes Gajardo" userId="ae39495978026069" providerId="LiveId" clId="{D46A84E2-9C6A-44F0-87B7-FB552F59CC29}" dt="2024-07-22T00:04:10.670" v="129" actId="26606"/>
          <ac:picMkLst>
            <pc:docMk/>
            <pc:sldMk cId="1192869858" sldId="261"/>
            <ac:picMk id="4" creationId="{59CDB33A-B476-AD3F-7D36-E7B6E75A80CC}"/>
          </ac:picMkLst>
        </pc:picChg>
        <pc:picChg chg="mod ord">
          <ac:chgData name="Sergio Reyes Gajardo" userId="ae39495978026069" providerId="LiveId" clId="{D46A84E2-9C6A-44F0-87B7-FB552F59CC29}" dt="2024-07-22T00:04:10.670" v="129" actId="26606"/>
          <ac:picMkLst>
            <pc:docMk/>
            <pc:sldMk cId="1192869858" sldId="261"/>
            <ac:picMk id="6" creationId="{3E7C0938-4004-6174-18E3-B6DF944CF388}"/>
          </ac:picMkLst>
        </pc:picChg>
        <pc:picChg chg="mod ord">
          <ac:chgData name="Sergio Reyes Gajardo" userId="ae39495978026069" providerId="LiveId" clId="{D46A84E2-9C6A-44F0-87B7-FB552F59CC29}" dt="2024-07-22T00:04:10.670" v="129" actId="26606"/>
          <ac:picMkLst>
            <pc:docMk/>
            <pc:sldMk cId="1192869858" sldId="261"/>
            <ac:picMk id="8" creationId="{4EC8135A-D108-5FA9-306D-8568A2F96FBB}"/>
          </ac:picMkLst>
        </pc:picChg>
        <pc:cxnChg chg="add del">
          <ac:chgData name="Sergio Reyes Gajardo" userId="ae39495978026069" providerId="LiveId" clId="{D46A84E2-9C6A-44F0-87B7-FB552F59CC29}" dt="2024-07-22T00:04:02.901" v="126" actId="26606"/>
          <ac:cxnSpMkLst>
            <pc:docMk/>
            <pc:sldMk cId="1192869858" sldId="261"/>
            <ac:cxnSpMk id="54" creationId="{07A9243D-8FC3-4B36-874B-55906B03F484}"/>
          </ac:cxnSpMkLst>
        </pc:cxnChg>
      </pc:sldChg>
      <pc:sldChg chg="addSp delSp modSp add mod setBg">
        <pc:chgData name="Sergio Reyes Gajardo" userId="ae39495978026069" providerId="LiveId" clId="{D46A84E2-9C6A-44F0-87B7-FB552F59CC29}" dt="2024-07-22T00:37:33.693" v="1132"/>
        <pc:sldMkLst>
          <pc:docMk/>
          <pc:sldMk cId="880058676" sldId="262"/>
        </pc:sldMkLst>
        <pc:spChg chg="add mod">
          <ac:chgData name="Sergio Reyes Gajardo" userId="ae39495978026069" providerId="LiveId" clId="{D46A84E2-9C6A-44F0-87B7-FB552F59CC29}" dt="2024-07-22T00:11:47.711" v="371" actId="26606"/>
          <ac:spMkLst>
            <pc:docMk/>
            <pc:sldMk cId="880058676" sldId="262"/>
            <ac:spMk id="2" creationId="{31EDD59A-FAE3-678D-7CD1-91AA20B66548}"/>
          </ac:spMkLst>
        </pc:spChg>
        <pc:spChg chg="mod">
          <ac:chgData name="Sergio Reyes Gajardo" userId="ae39495978026069" providerId="LiveId" clId="{D46A84E2-9C6A-44F0-87B7-FB552F59CC29}" dt="2024-07-22T00:12:30.237" v="378" actId="404"/>
          <ac:spMkLst>
            <pc:docMk/>
            <pc:sldMk cId="880058676" sldId="262"/>
            <ac:spMk id="10" creationId="{88327C8E-4DC5-9594-1097-EC8C7494379D}"/>
          </ac:spMkLst>
        </pc:spChg>
        <pc:spChg chg="add del">
          <ac:chgData name="Sergio Reyes Gajardo" userId="ae39495978026069" providerId="LiveId" clId="{D46A84E2-9C6A-44F0-87B7-FB552F59CC29}" dt="2024-07-22T00:08:01.131" v="240" actId="26606"/>
          <ac:spMkLst>
            <pc:docMk/>
            <pc:sldMk cId="880058676" sldId="262"/>
            <ac:spMk id="15" creationId="{577D6B2E-37A3-429E-A37C-F30ED6487282}"/>
          </ac:spMkLst>
        </pc:spChg>
        <pc:spChg chg="add del">
          <ac:chgData name="Sergio Reyes Gajardo" userId="ae39495978026069" providerId="LiveId" clId="{D46A84E2-9C6A-44F0-87B7-FB552F59CC29}" dt="2024-07-22T00:07:56.781" v="236" actId="26606"/>
          <ac:spMkLst>
            <pc:docMk/>
            <pc:sldMk cId="880058676" sldId="262"/>
            <ac:spMk id="16" creationId="{0671A8AE-40A1-4631-A6B8-581AFF065482}"/>
          </ac:spMkLst>
        </pc:spChg>
        <pc:spChg chg="add del">
          <ac:chgData name="Sergio Reyes Gajardo" userId="ae39495978026069" providerId="LiveId" clId="{D46A84E2-9C6A-44F0-87B7-FB552F59CC29}" dt="2024-07-22T00:08:01.131" v="240" actId="26606"/>
          <ac:spMkLst>
            <pc:docMk/>
            <pc:sldMk cId="880058676" sldId="262"/>
            <ac:spMk id="17" creationId="{5CEAD642-85CF-4750-8432-7C80C901F001}"/>
          </ac:spMkLst>
        </pc:spChg>
        <pc:spChg chg="add del">
          <ac:chgData name="Sergio Reyes Gajardo" userId="ae39495978026069" providerId="LiveId" clId="{D46A84E2-9C6A-44F0-87B7-FB552F59CC29}" dt="2024-07-22T00:07:56.781" v="236" actId="26606"/>
          <ac:spMkLst>
            <pc:docMk/>
            <pc:sldMk cId="880058676" sldId="262"/>
            <ac:spMk id="18" creationId="{AB58EF07-17C2-48CF-ABB0-EEF1F17CB8F0}"/>
          </ac:spMkLst>
        </pc:spChg>
        <pc:spChg chg="add del">
          <ac:chgData name="Sergio Reyes Gajardo" userId="ae39495978026069" providerId="LiveId" clId="{D46A84E2-9C6A-44F0-87B7-FB552F59CC29}" dt="2024-07-22T00:08:01.131" v="240" actId="26606"/>
          <ac:spMkLst>
            <pc:docMk/>
            <pc:sldMk cId="880058676" sldId="262"/>
            <ac:spMk id="19" creationId="{FA33EEAE-15D5-4119-8C1E-89D943F911EF}"/>
          </ac:spMkLst>
        </pc:spChg>
        <pc:spChg chg="add del">
          <ac:chgData name="Sergio Reyes Gajardo" userId="ae39495978026069" providerId="LiveId" clId="{D46A84E2-9C6A-44F0-87B7-FB552F59CC29}" dt="2024-07-22T00:07:56.781" v="236" actId="26606"/>
          <ac:spMkLst>
            <pc:docMk/>
            <pc:sldMk cId="880058676" sldId="262"/>
            <ac:spMk id="20" creationId="{AF2F604E-43BE-4DC3-B983-E071523364F8}"/>
          </ac:spMkLst>
        </pc:spChg>
        <pc:spChg chg="add del">
          <ac:chgData name="Sergio Reyes Gajardo" userId="ae39495978026069" providerId="LiveId" clId="{D46A84E2-9C6A-44F0-87B7-FB552F59CC29}" dt="2024-07-22T00:08:01.131" v="240" actId="26606"/>
          <ac:spMkLst>
            <pc:docMk/>
            <pc:sldMk cId="880058676" sldId="262"/>
            <ac:spMk id="21" creationId="{730D8B3B-9B80-4025-B934-26DC7D7CD231}"/>
          </ac:spMkLst>
        </pc:spChg>
        <pc:spChg chg="add del">
          <ac:chgData name="Sergio Reyes Gajardo" userId="ae39495978026069" providerId="LiveId" clId="{D46A84E2-9C6A-44F0-87B7-FB552F59CC29}" dt="2024-07-22T00:07:56.781" v="236" actId="26606"/>
          <ac:spMkLst>
            <pc:docMk/>
            <pc:sldMk cId="880058676" sldId="262"/>
            <ac:spMk id="22" creationId="{08C9B587-E65E-4B52-B37C-ABEBB6E87928}"/>
          </ac:spMkLst>
        </pc:spChg>
        <pc:spChg chg="add del">
          <ac:chgData name="Sergio Reyes Gajardo" userId="ae39495978026069" providerId="LiveId" clId="{D46A84E2-9C6A-44F0-87B7-FB552F59CC29}" dt="2024-07-22T00:08:01.131" v="240" actId="26606"/>
          <ac:spMkLst>
            <pc:docMk/>
            <pc:sldMk cId="880058676" sldId="262"/>
            <ac:spMk id="23" creationId="{1064D5D5-227B-4F66-9AEA-46F570E793BD}"/>
          </ac:spMkLst>
        </pc:spChg>
        <pc:spChg chg="add del">
          <ac:chgData name="Sergio Reyes Gajardo" userId="ae39495978026069" providerId="LiveId" clId="{D46A84E2-9C6A-44F0-87B7-FB552F59CC29}" dt="2024-07-22T00:08:00.370" v="238" actId="26606"/>
          <ac:spMkLst>
            <pc:docMk/>
            <pc:sldMk cId="880058676" sldId="262"/>
            <ac:spMk id="24" creationId="{7B1AB9FE-36F5-4FD1-9850-DB5C5AD4828F}"/>
          </ac:spMkLst>
        </pc:spChg>
        <pc:spChg chg="add del">
          <ac:chgData name="Sergio Reyes Gajardo" userId="ae39495978026069" providerId="LiveId" clId="{D46A84E2-9C6A-44F0-87B7-FB552F59CC29}" dt="2024-07-22T00:08:00.370" v="238" actId="26606"/>
          <ac:spMkLst>
            <pc:docMk/>
            <pc:sldMk cId="880058676" sldId="262"/>
            <ac:spMk id="26" creationId="{F489C2E0-4895-4B72-85EA-7EE9FAFFDC7E}"/>
          </ac:spMkLst>
        </pc:spChg>
        <pc:spChg chg="add del">
          <ac:chgData name="Sergio Reyes Gajardo" userId="ae39495978026069" providerId="LiveId" clId="{D46A84E2-9C6A-44F0-87B7-FB552F59CC29}" dt="2024-07-22T00:08:01.131" v="240" actId="26606"/>
          <ac:spMkLst>
            <pc:docMk/>
            <pc:sldMk cId="880058676" sldId="262"/>
            <ac:spMk id="27" creationId="{B5A1B09C-1565-46F8-B70F-621C5EB48A09}"/>
          </ac:spMkLst>
        </pc:spChg>
        <pc:spChg chg="add del">
          <ac:chgData name="Sergio Reyes Gajardo" userId="ae39495978026069" providerId="LiveId" clId="{D46A84E2-9C6A-44F0-87B7-FB552F59CC29}" dt="2024-07-22T00:08:01.131" v="240" actId="26606"/>
          <ac:spMkLst>
            <pc:docMk/>
            <pc:sldMk cId="880058676" sldId="262"/>
            <ac:spMk id="28" creationId="{646B67A4-D328-4747-A82B-65E84FA46368}"/>
          </ac:spMkLst>
        </pc:spChg>
        <pc:spChg chg="add del">
          <ac:chgData name="Sergio Reyes Gajardo" userId="ae39495978026069" providerId="LiveId" clId="{D46A84E2-9C6A-44F0-87B7-FB552F59CC29}" dt="2024-07-22T00:08:01.131" v="240" actId="26606"/>
          <ac:spMkLst>
            <pc:docMk/>
            <pc:sldMk cId="880058676" sldId="262"/>
            <ac:spMk id="29" creationId="{8C516CC8-80AC-446C-A56E-9F54B7210402}"/>
          </ac:spMkLst>
        </pc:spChg>
        <pc:spChg chg="add del">
          <ac:chgData name="Sergio Reyes Gajardo" userId="ae39495978026069" providerId="LiveId" clId="{D46A84E2-9C6A-44F0-87B7-FB552F59CC29}" dt="2024-07-22T00:08:06.801" v="242" actId="26606"/>
          <ac:spMkLst>
            <pc:docMk/>
            <pc:sldMk cId="880058676" sldId="262"/>
            <ac:spMk id="31" creationId="{C10FB9CA-E7FA-462C-B537-F1224ED1ACF4}"/>
          </ac:spMkLst>
        </pc:spChg>
        <pc:spChg chg="add del">
          <ac:chgData name="Sergio Reyes Gajardo" userId="ae39495978026069" providerId="LiveId" clId="{D46A84E2-9C6A-44F0-87B7-FB552F59CC29}" dt="2024-07-22T00:08:06.801" v="242" actId="26606"/>
          <ac:spMkLst>
            <pc:docMk/>
            <pc:sldMk cId="880058676" sldId="262"/>
            <ac:spMk id="32" creationId="{3677BAFB-3BD3-41BB-9107-FAE224AE21C4}"/>
          </ac:spMkLst>
        </pc:spChg>
        <pc:spChg chg="add del">
          <ac:chgData name="Sergio Reyes Gajardo" userId="ae39495978026069" providerId="LiveId" clId="{D46A84E2-9C6A-44F0-87B7-FB552F59CC29}" dt="2024-07-22T00:08:06.801" v="242" actId="26606"/>
          <ac:spMkLst>
            <pc:docMk/>
            <pc:sldMk cId="880058676" sldId="262"/>
            <ac:spMk id="33" creationId="{D8469AE7-A75B-4F37-850B-EF5974ABED2C}"/>
          </ac:spMkLst>
        </pc:spChg>
        <pc:spChg chg="add del">
          <ac:chgData name="Sergio Reyes Gajardo" userId="ae39495978026069" providerId="LiveId" clId="{D46A84E2-9C6A-44F0-87B7-FB552F59CC29}" dt="2024-07-22T00:08:06.801" v="242" actId="26606"/>
          <ac:spMkLst>
            <pc:docMk/>
            <pc:sldMk cId="880058676" sldId="262"/>
            <ac:spMk id="34" creationId="{E6823A9B-C188-42D4-847C-3AD928DB145C}"/>
          </ac:spMkLst>
        </pc:spChg>
        <pc:spChg chg="add del">
          <ac:chgData name="Sergio Reyes Gajardo" userId="ae39495978026069" providerId="LiveId" clId="{D46A84E2-9C6A-44F0-87B7-FB552F59CC29}" dt="2024-07-22T00:08:06.801" v="242" actId="26606"/>
          <ac:spMkLst>
            <pc:docMk/>
            <pc:sldMk cId="880058676" sldId="262"/>
            <ac:spMk id="205" creationId="{34B557F3-1A0C-4749-A6DB-EAC082DF390B}"/>
          </ac:spMkLst>
        </pc:spChg>
        <pc:spChg chg="add del">
          <ac:chgData name="Sergio Reyes Gajardo" userId="ae39495978026069" providerId="LiveId" clId="{D46A84E2-9C6A-44F0-87B7-FB552F59CC29}" dt="2024-07-22T00:08:06.801" v="242" actId="26606"/>
          <ac:spMkLst>
            <pc:docMk/>
            <pc:sldMk cId="880058676" sldId="262"/>
            <ac:spMk id="206" creationId="{55D55AA6-3751-494F-868A-DCEDC5CE82BF}"/>
          </ac:spMkLst>
        </pc:spChg>
        <pc:spChg chg="add del">
          <ac:chgData name="Sergio Reyes Gajardo" userId="ae39495978026069" providerId="LiveId" clId="{D46A84E2-9C6A-44F0-87B7-FB552F59CC29}" dt="2024-07-22T00:08:06.801" v="242" actId="26606"/>
          <ac:spMkLst>
            <pc:docMk/>
            <pc:sldMk cId="880058676" sldId="262"/>
            <ac:spMk id="207" creationId="{4D4C00DC-4DC6-4CD2-9E31-F17E6CEBC5A6}"/>
          </ac:spMkLst>
        </pc:spChg>
        <pc:spChg chg="add del">
          <ac:chgData name="Sergio Reyes Gajardo" userId="ae39495978026069" providerId="LiveId" clId="{D46A84E2-9C6A-44F0-87B7-FB552F59CC29}" dt="2024-07-22T00:08:06.801" v="242" actId="26606"/>
          <ac:spMkLst>
            <pc:docMk/>
            <pc:sldMk cId="880058676" sldId="262"/>
            <ac:spMk id="208" creationId="{D82AB1B2-7970-42CF-8BF5-567C69E9FFFB}"/>
          </ac:spMkLst>
        </pc:spChg>
        <pc:spChg chg="add del">
          <ac:chgData name="Sergio Reyes Gajardo" userId="ae39495978026069" providerId="LiveId" clId="{D46A84E2-9C6A-44F0-87B7-FB552F59CC29}" dt="2024-07-22T00:08:09.678" v="244" actId="26606"/>
          <ac:spMkLst>
            <pc:docMk/>
            <pc:sldMk cId="880058676" sldId="262"/>
            <ac:spMk id="213" creationId="{8C790BE2-4E4F-4AAF-81A2-4A6F4885EBE6}"/>
          </ac:spMkLst>
        </pc:spChg>
        <pc:spChg chg="add del">
          <ac:chgData name="Sergio Reyes Gajardo" userId="ae39495978026069" providerId="LiveId" clId="{D46A84E2-9C6A-44F0-87B7-FB552F59CC29}" dt="2024-07-22T00:08:09.678" v="244" actId="26606"/>
          <ac:spMkLst>
            <pc:docMk/>
            <pc:sldMk cId="880058676" sldId="262"/>
            <ac:spMk id="214" creationId="{D28B54C3-B57B-472A-B96E-1FCB67093DC2}"/>
          </ac:spMkLst>
        </pc:spChg>
        <pc:spChg chg="add del">
          <ac:chgData name="Sergio Reyes Gajardo" userId="ae39495978026069" providerId="LiveId" clId="{D46A84E2-9C6A-44F0-87B7-FB552F59CC29}" dt="2024-07-22T00:08:09.678" v="244" actId="26606"/>
          <ac:spMkLst>
            <pc:docMk/>
            <pc:sldMk cId="880058676" sldId="262"/>
            <ac:spMk id="215" creationId="{7DB3C429-F8DA-49B9-AF84-21996FCF78B5}"/>
          </ac:spMkLst>
        </pc:spChg>
        <pc:spChg chg="add del">
          <ac:chgData name="Sergio Reyes Gajardo" userId="ae39495978026069" providerId="LiveId" clId="{D46A84E2-9C6A-44F0-87B7-FB552F59CC29}" dt="2024-07-22T00:08:09.678" v="244" actId="26606"/>
          <ac:spMkLst>
            <pc:docMk/>
            <pc:sldMk cId="880058676" sldId="262"/>
            <ac:spMk id="216" creationId="{E12088DD-B1AD-40E0-8B86-1D87A2CCD9BE}"/>
          </ac:spMkLst>
        </pc:spChg>
        <pc:spChg chg="add del">
          <ac:chgData name="Sergio Reyes Gajardo" userId="ae39495978026069" providerId="LiveId" clId="{D46A84E2-9C6A-44F0-87B7-FB552F59CC29}" dt="2024-07-22T00:08:09.678" v="244" actId="26606"/>
          <ac:spMkLst>
            <pc:docMk/>
            <pc:sldMk cId="880058676" sldId="262"/>
            <ac:spMk id="217" creationId="{C4C9F2B0-1044-46EB-8AEB-C3BFFDE6C2CC}"/>
          </ac:spMkLst>
        </pc:spChg>
        <pc:spChg chg="add del">
          <ac:chgData name="Sergio Reyes Gajardo" userId="ae39495978026069" providerId="LiveId" clId="{D46A84E2-9C6A-44F0-87B7-FB552F59CC29}" dt="2024-07-22T00:08:09.678" v="244" actId="26606"/>
          <ac:spMkLst>
            <pc:docMk/>
            <pc:sldMk cId="880058676" sldId="262"/>
            <ac:spMk id="218" creationId="{0C395952-4E26-45A2-8756-2ADFD6E53C6E}"/>
          </ac:spMkLst>
        </pc:spChg>
        <pc:spChg chg="add del">
          <ac:chgData name="Sergio Reyes Gajardo" userId="ae39495978026069" providerId="LiveId" clId="{D46A84E2-9C6A-44F0-87B7-FB552F59CC29}" dt="2024-07-22T00:08:09.678" v="244" actId="26606"/>
          <ac:spMkLst>
            <pc:docMk/>
            <pc:sldMk cId="880058676" sldId="262"/>
            <ac:spMk id="219" creationId="{4734BADF-9461-4621-B112-2D7BABEA7DD0}"/>
          </ac:spMkLst>
        </pc:spChg>
        <pc:spChg chg="add del">
          <ac:chgData name="Sergio Reyes Gajardo" userId="ae39495978026069" providerId="LiveId" clId="{D46A84E2-9C6A-44F0-87B7-FB552F59CC29}" dt="2024-07-22T00:08:20.752" v="246" actId="26606"/>
          <ac:spMkLst>
            <pc:docMk/>
            <pc:sldMk cId="880058676" sldId="262"/>
            <ac:spMk id="222" creationId="{EB0222B5-B739-82A9-5CCC-C5585AE12A69}"/>
          </ac:spMkLst>
        </pc:spChg>
        <pc:spChg chg="add del">
          <ac:chgData name="Sergio Reyes Gajardo" userId="ae39495978026069" providerId="LiveId" clId="{D46A84E2-9C6A-44F0-87B7-FB552F59CC29}" dt="2024-07-22T00:08:20.752" v="246" actId="26606"/>
          <ac:spMkLst>
            <pc:docMk/>
            <pc:sldMk cId="880058676" sldId="262"/>
            <ac:spMk id="223" creationId="{5BE23E75-E7E9-4D9F-6D25-5512363F8621}"/>
          </ac:spMkLst>
        </pc:spChg>
        <pc:spChg chg="add del">
          <ac:chgData name="Sergio Reyes Gajardo" userId="ae39495978026069" providerId="LiveId" clId="{D46A84E2-9C6A-44F0-87B7-FB552F59CC29}" dt="2024-07-22T00:08:41.160" v="251" actId="26606"/>
          <ac:spMkLst>
            <pc:docMk/>
            <pc:sldMk cId="880058676" sldId="262"/>
            <ac:spMk id="227" creationId="{B6924B03-77BD-EAE3-2854-43363FF8E6BB}"/>
          </ac:spMkLst>
        </pc:spChg>
        <pc:spChg chg="add del">
          <ac:chgData name="Sergio Reyes Gajardo" userId="ae39495978026069" providerId="LiveId" clId="{D46A84E2-9C6A-44F0-87B7-FB552F59CC29}" dt="2024-07-22T00:08:41.160" v="251" actId="26606"/>
          <ac:spMkLst>
            <pc:docMk/>
            <pc:sldMk cId="880058676" sldId="262"/>
            <ac:spMk id="228" creationId="{4D60F200-5EB0-B223-2439-C96C67F0FEE1}"/>
          </ac:spMkLst>
        </pc:spChg>
        <pc:spChg chg="add del">
          <ac:chgData name="Sergio Reyes Gajardo" userId="ae39495978026069" providerId="LiveId" clId="{D46A84E2-9C6A-44F0-87B7-FB552F59CC29}" dt="2024-07-22T00:08:41.160" v="251" actId="26606"/>
          <ac:spMkLst>
            <pc:docMk/>
            <pc:sldMk cId="880058676" sldId="262"/>
            <ac:spMk id="229" creationId="{1740453C-744F-DB3A-47EC-15EACE1DC117}"/>
          </ac:spMkLst>
        </pc:spChg>
        <pc:spChg chg="add del">
          <ac:chgData name="Sergio Reyes Gajardo" userId="ae39495978026069" providerId="LiveId" clId="{D46A84E2-9C6A-44F0-87B7-FB552F59CC29}" dt="2024-07-22T00:08:41.160" v="251" actId="26606"/>
          <ac:spMkLst>
            <pc:docMk/>
            <pc:sldMk cId="880058676" sldId="262"/>
            <ac:spMk id="230" creationId="{01EB5855-8EB7-1AE5-9030-5D0AA3C1AF4B}"/>
          </ac:spMkLst>
        </pc:spChg>
        <pc:spChg chg="add del">
          <ac:chgData name="Sergio Reyes Gajardo" userId="ae39495978026069" providerId="LiveId" clId="{D46A84E2-9C6A-44F0-87B7-FB552F59CC29}" dt="2024-07-22T00:11:47.711" v="371" actId="26606"/>
          <ac:spMkLst>
            <pc:docMk/>
            <pc:sldMk cId="880058676" sldId="262"/>
            <ac:spMk id="235" creationId="{0671A8AE-40A1-4631-A6B8-581AFF065482}"/>
          </ac:spMkLst>
        </pc:spChg>
        <pc:spChg chg="add del">
          <ac:chgData name="Sergio Reyes Gajardo" userId="ae39495978026069" providerId="LiveId" clId="{D46A84E2-9C6A-44F0-87B7-FB552F59CC29}" dt="2024-07-22T00:11:47.711" v="371" actId="26606"/>
          <ac:spMkLst>
            <pc:docMk/>
            <pc:sldMk cId="880058676" sldId="262"/>
            <ac:spMk id="237" creationId="{AB58EF07-17C2-48CF-ABB0-EEF1F17CB8F0}"/>
          </ac:spMkLst>
        </pc:spChg>
        <pc:spChg chg="add del">
          <ac:chgData name="Sergio Reyes Gajardo" userId="ae39495978026069" providerId="LiveId" clId="{D46A84E2-9C6A-44F0-87B7-FB552F59CC29}" dt="2024-07-22T00:11:47.711" v="371" actId="26606"/>
          <ac:spMkLst>
            <pc:docMk/>
            <pc:sldMk cId="880058676" sldId="262"/>
            <ac:spMk id="239" creationId="{AF2F604E-43BE-4DC3-B983-E071523364F8}"/>
          </ac:spMkLst>
        </pc:spChg>
        <pc:spChg chg="add del">
          <ac:chgData name="Sergio Reyes Gajardo" userId="ae39495978026069" providerId="LiveId" clId="{D46A84E2-9C6A-44F0-87B7-FB552F59CC29}" dt="2024-07-22T00:11:47.711" v="371" actId="26606"/>
          <ac:spMkLst>
            <pc:docMk/>
            <pc:sldMk cId="880058676" sldId="262"/>
            <ac:spMk id="241" creationId="{08C9B587-E65E-4B52-B37C-ABEBB6E87928}"/>
          </ac:spMkLst>
        </pc:spChg>
        <pc:spChg chg="add">
          <ac:chgData name="Sergio Reyes Gajardo" userId="ae39495978026069" providerId="LiveId" clId="{D46A84E2-9C6A-44F0-87B7-FB552F59CC29}" dt="2024-07-22T00:11:47.711" v="371" actId="26606"/>
          <ac:spMkLst>
            <pc:docMk/>
            <pc:sldMk cId="880058676" sldId="262"/>
            <ac:spMk id="246" creationId="{55666830-9A19-4E01-8505-D6C7F9AC5665}"/>
          </ac:spMkLst>
        </pc:spChg>
        <pc:spChg chg="add">
          <ac:chgData name="Sergio Reyes Gajardo" userId="ae39495978026069" providerId="LiveId" clId="{D46A84E2-9C6A-44F0-87B7-FB552F59CC29}" dt="2024-07-22T00:11:47.711" v="371" actId="26606"/>
          <ac:spMkLst>
            <pc:docMk/>
            <pc:sldMk cId="880058676" sldId="262"/>
            <ac:spMk id="248" creationId="{AE9FC877-7FB6-4D22-9988-35420644E202}"/>
          </ac:spMkLst>
        </pc:spChg>
        <pc:spChg chg="add">
          <ac:chgData name="Sergio Reyes Gajardo" userId="ae39495978026069" providerId="LiveId" clId="{D46A84E2-9C6A-44F0-87B7-FB552F59CC29}" dt="2024-07-22T00:11:47.711" v="371" actId="26606"/>
          <ac:spMkLst>
            <pc:docMk/>
            <pc:sldMk cId="880058676" sldId="262"/>
            <ac:spMk id="250" creationId="{E41809D1-F12E-46BB-B804-5F209D325E8B}"/>
          </ac:spMkLst>
        </pc:spChg>
        <pc:spChg chg="add">
          <ac:chgData name="Sergio Reyes Gajardo" userId="ae39495978026069" providerId="LiveId" clId="{D46A84E2-9C6A-44F0-87B7-FB552F59CC29}" dt="2024-07-22T00:11:47.711" v="371" actId="26606"/>
          <ac:spMkLst>
            <pc:docMk/>
            <pc:sldMk cId="880058676" sldId="262"/>
            <ac:spMk id="252" creationId="{AF2F604E-43BE-4DC3-B983-E071523364F8}"/>
          </ac:spMkLst>
        </pc:spChg>
        <pc:spChg chg="add">
          <ac:chgData name="Sergio Reyes Gajardo" userId="ae39495978026069" providerId="LiveId" clId="{D46A84E2-9C6A-44F0-87B7-FB552F59CC29}" dt="2024-07-22T00:11:47.711" v="371" actId="26606"/>
          <ac:spMkLst>
            <pc:docMk/>
            <pc:sldMk cId="880058676" sldId="262"/>
            <ac:spMk id="254" creationId="{08C9B587-E65E-4B52-B37C-ABEBB6E87928}"/>
          </ac:spMkLst>
        </pc:spChg>
        <pc:grpChg chg="add del">
          <ac:chgData name="Sergio Reyes Gajardo" userId="ae39495978026069" providerId="LiveId" clId="{D46A84E2-9C6A-44F0-87B7-FB552F59CC29}" dt="2024-07-22T00:08:06.801" v="242" actId="26606"/>
          <ac:grpSpMkLst>
            <pc:docMk/>
            <pc:sldMk cId="880058676" sldId="262"/>
            <ac:grpSpMk id="35" creationId="{63301095-70B2-49AA-8DA9-A35629AD621C}"/>
          </ac:grpSpMkLst>
        </pc:grpChg>
        <pc:grpChg chg="add del">
          <ac:chgData name="Sergio Reyes Gajardo" userId="ae39495978026069" providerId="LiveId" clId="{D46A84E2-9C6A-44F0-87B7-FB552F59CC29}" dt="2024-07-22T00:08:06.801" v="242" actId="26606"/>
          <ac:grpSpMkLst>
            <pc:docMk/>
            <pc:sldMk cId="880058676" sldId="262"/>
            <ac:grpSpMk id="209" creationId="{66FB5A75-BDE2-4F12-A95B-C48788A7685C}"/>
          </ac:grpSpMkLst>
        </pc:grpChg>
        <pc:picChg chg="del">
          <ac:chgData name="Sergio Reyes Gajardo" userId="ae39495978026069" providerId="LiveId" clId="{D46A84E2-9C6A-44F0-87B7-FB552F59CC29}" dt="2024-07-22T00:05:47.491" v="135" actId="478"/>
          <ac:picMkLst>
            <pc:docMk/>
            <pc:sldMk cId="880058676" sldId="262"/>
            <ac:picMk id="3" creationId="{2C8705FF-293E-FFC0-C595-0676859F69E7}"/>
          </ac:picMkLst>
        </pc:picChg>
        <pc:picChg chg="add del">
          <ac:chgData name="Sergio Reyes Gajardo" userId="ae39495978026069" providerId="LiveId" clId="{D46A84E2-9C6A-44F0-87B7-FB552F59CC29}" dt="2024-07-22T00:07:56.781" v="236" actId="26606"/>
          <ac:picMkLst>
            <pc:docMk/>
            <pc:sldMk cId="880058676" sldId="262"/>
            <ac:picMk id="12" creationId="{9EF073CC-61B0-ECDC-063B-06895D1931D9}"/>
          </ac:picMkLst>
        </pc:picChg>
        <pc:picChg chg="add del">
          <ac:chgData name="Sergio Reyes Gajardo" userId="ae39495978026069" providerId="LiveId" clId="{D46A84E2-9C6A-44F0-87B7-FB552F59CC29}" dt="2024-07-22T00:08:00.370" v="238" actId="26606"/>
          <ac:picMkLst>
            <pc:docMk/>
            <pc:sldMk cId="880058676" sldId="262"/>
            <ac:picMk id="25" creationId="{65B51B78-3C31-2B02-046B-FEB1A9B528E1}"/>
          </ac:picMkLst>
        </pc:picChg>
        <pc:picChg chg="add del">
          <ac:chgData name="Sergio Reyes Gajardo" userId="ae39495978026069" providerId="LiveId" clId="{D46A84E2-9C6A-44F0-87B7-FB552F59CC29}" dt="2024-07-22T00:08:20.752" v="246" actId="26606"/>
          <ac:picMkLst>
            <pc:docMk/>
            <pc:sldMk cId="880058676" sldId="262"/>
            <ac:picMk id="221" creationId="{613AC0C5-39B8-B418-539F-719EF212DBEB}"/>
          </ac:picMkLst>
        </pc:picChg>
        <pc:picChg chg="add mod">
          <ac:chgData name="Sergio Reyes Gajardo" userId="ae39495978026069" providerId="LiveId" clId="{D46A84E2-9C6A-44F0-87B7-FB552F59CC29}" dt="2024-07-22T00:12:23.775" v="376" actId="14100"/>
          <ac:picMkLst>
            <pc:docMk/>
            <pc:sldMk cId="880058676" sldId="262"/>
            <ac:picMk id="226" creationId="{1A1BF882-C81F-131A-D2E9-7A90FD7120B0}"/>
          </ac:picMkLst>
        </pc:picChg>
        <pc:cxnChg chg="add del">
          <ac:chgData name="Sergio Reyes Gajardo" userId="ae39495978026069" providerId="LiveId" clId="{D46A84E2-9C6A-44F0-87B7-FB552F59CC29}" dt="2024-07-22T00:08:20.752" v="246" actId="26606"/>
          <ac:cxnSpMkLst>
            <pc:docMk/>
            <pc:sldMk cId="880058676" sldId="262"/>
            <ac:cxnSpMk id="224" creationId="{61B115DB-65EB-3FC3-7284-CFDF4ADC60B6}"/>
          </ac:cxnSpMkLst>
        </pc:cxnChg>
      </pc:sldChg>
      <pc:sldChg chg="delSp add del setBg delDesignElem">
        <pc:chgData name="Sergio Reyes Gajardo" userId="ae39495978026069" providerId="LiveId" clId="{D46A84E2-9C6A-44F0-87B7-FB552F59CC29}" dt="2024-07-22T00:12:37.393" v="381" actId="47"/>
        <pc:sldMkLst>
          <pc:docMk/>
          <pc:sldMk cId="1985696406" sldId="263"/>
        </pc:sldMkLst>
        <pc:spChg chg="del">
          <ac:chgData name="Sergio Reyes Gajardo" userId="ae39495978026069" providerId="LiveId" clId="{D46A84E2-9C6A-44F0-87B7-FB552F59CC29}" dt="2024-07-22T00:12:34.794" v="380"/>
          <ac:spMkLst>
            <pc:docMk/>
            <pc:sldMk cId="1985696406" sldId="263"/>
            <ac:spMk id="246" creationId="{55666830-9A19-4E01-8505-D6C7F9AC5665}"/>
          </ac:spMkLst>
        </pc:spChg>
        <pc:spChg chg="del">
          <ac:chgData name="Sergio Reyes Gajardo" userId="ae39495978026069" providerId="LiveId" clId="{D46A84E2-9C6A-44F0-87B7-FB552F59CC29}" dt="2024-07-22T00:12:34.794" v="380"/>
          <ac:spMkLst>
            <pc:docMk/>
            <pc:sldMk cId="1985696406" sldId="263"/>
            <ac:spMk id="248" creationId="{AE9FC877-7FB6-4D22-9988-35420644E202}"/>
          </ac:spMkLst>
        </pc:spChg>
        <pc:spChg chg="del">
          <ac:chgData name="Sergio Reyes Gajardo" userId="ae39495978026069" providerId="LiveId" clId="{D46A84E2-9C6A-44F0-87B7-FB552F59CC29}" dt="2024-07-22T00:12:34.794" v="380"/>
          <ac:spMkLst>
            <pc:docMk/>
            <pc:sldMk cId="1985696406" sldId="263"/>
            <ac:spMk id="250" creationId="{E41809D1-F12E-46BB-B804-5F209D325E8B}"/>
          </ac:spMkLst>
        </pc:spChg>
        <pc:spChg chg="del">
          <ac:chgData name="Sergio Reyes Gajardo" userId="ae39495978026069" providerId="LiveId" clId="{D46A84E2-9C6A-44F0-87B7-FB552F59CC29}" dt="2024-07-22T00:12:34.794" v="380"/>
          <ac:spMkLst>
            <pc:docMk/>
            <pc:sldMk cId="1985696406" sldId="263"/>
            <ac:spMk id="252" creationId="{AF2F604E-43BE-4DC3-B983-E071523364F8}"/>
          </ac:spMkLst>
        </pc:spChg>
        <pc:spChg chg="del">
          <ac:chgData name="Sergio Reyes Gajardo" userId="ae39495978026069" providerId="LiveId" clId="{D46A84E2-9C6A-44F0-87B7-FB552F59CC29}" dt="2024-07-22T00:12:34.794" v="380"/>
          <ac:spMkLst>
            <pc:docMk/>
            <pc:sldMk cId="1985696406" sldId="263"/>
            <ac:spMk id="254" creationId="{08C9B587-E65E-4B52-B37C-ABEBB6E87928}"/>
          </ac:spMkLst>
        </pc:spChg>
      </pc:sldChg>
      <pc:sldChg chg="addSp delSp modSp add mod setBg">
        <pc:chgData name="Sergio Reyes Gajardo" userId="ae39495978026069" providerId="LiveId" clId="{D46A84E2-9C6A-44F0-87B7-FB552F59CC29}" dt="2024-07-22T00:37:33.693" v="1132"/>
        <pc:sldMkLst>
          <pc:docMk/>
          <pc:sldMk cId="2425246279" sldId="263"/>
        </pc:sldMkLst>
        <pc:spChg chg="mod">
          <ac:chgData name="Sergio Reyes Gajardo" userId="ae39495978026069" providerId="LiveId" clId="{D46A84E2-9C6A-44F0-87B7-FB552F59CC29}" dt="2024-07-22T00:13:53.679" v="502" actId="27636"/>
          <ac:spMkLst>
            <pc:docMk/>
            <pc:sldMk cId="2425246279" sldId="263"/>
            <ac:spMk id="10" creationId="{88327C8E-4DC5-9594-1097-EC8C7494379D}"/>
          </ac:spMkLst>
        </pc:spChg>
        <pc:spChg chg="add">
          <ac:chgData name="Sergio Reyes Gajardo" userId="ae39495978026069" providerId="LiveId" clId="{D46A84E2-9C6A-44F0-87B7-FB552F59CC29}" dt="2024-07-22T00:13:34.803" v="500" actId="26606"/>
          <ac:spMkLst>
            <pc:docMk/>
            <pc:sldMk cId="2425246279" sldId="263"/>
            <ac:spMk id="16" creationId="{0671A8AE-40A1-4631-A6B8-581AFF065482}"/>
          </ac:spMkLst>
        </pc:spChg>
        <pc:spChg chg="add">
          <ac:chgData name="Sergio Reyes Gajardo" userId="ae39495978026069" providerId="LiveId" clId="{D46A84E2-9C6A-44F0-87B7-FB552F59CC29}" dt="2024-07-22T00:13:34.803" v="500" actId="26606"/>
          <ac:spMkLst>
            <pc:docMk/>
            <pc:sldMk cId="2425246279" sldId="263"/>
            <ac:spMk id="18" creationId="{AB58EF07-17C2-48CF-ABB0-EEF1F17CB8F0}"/>
          </ac:spMkLst>
        </pc:spChg>
        <pc:spChg chg="add">
          <ac:chgData name="Sergio Reyes Gajardo" userId="ae39495978026069" providerId="LiveId" clId="{D46A84E2-9C6A-44F0-87B7-FB552F59CC29}" dt="2024-07-22T00:13:34.803" v="500" actId="26606"/>
          <ac:spMkLst>
            <pc:docMk/>
            <pc:sldMk cId="2425246279" sldId="263"/>
            <ac:spMk id="20" creationId="{AF2F604E-43BE-4DC3-B983-E071523364F8}"/>
          </ac:spMkLst>
        </pc:spChg>
        <pc:spChg chg="add">
          <ac:chgData name="Sergio Reyes Gajardo" userId="ae39495978026069" providerId="LiveId" clId="{D46A84E2-9C6A-44F0-87B7-FB552F59CC29}" dt="2024-07-22T00:13:34.803" v="500" actId="26606"/>
          <ac:spMkLst>
            <pc:docMk/>
            <pc:sldMk cId="2425246279" sldId="263"/>
            <ac:spMk id="22" creationId="{08C9B587-E65E-4B52-B37C-ABEBB6E87928}"/>
          </ac:spMkLst>
        </pc:spChg>
        <pc:picChg chg="del">
          <ac:chgData name="Sergio Reyes Gajardo" userId="ae39495978026069" providerId="LiveId" clId="{D46A84E2-9C6A-44F0-87B7-FB552F59CC29}" dt="2024-07-22T00:12:48.149" v="383" actId="478"/>
          <ac:picMkLst>
            <pc:docMk/>
            <pc:sldMk cId="2425246279" sldId="263"/>
            <ac:picMk id="3" creationId="{2C8705FF-293E-FFC0-C595-0676859F69E7}"/>
          </ac:picMkLst>
        </pc:picChg>
        <pc:picChg chg="add">
          <ac:chgData name="Sergio Reyes Gajardo" userId="ae39495978026069" providerId="LiveId" clId="{D46A84E2-9C6A-44F0-87B7-FB552F59CC29}" dt="2024-07-22T00:13:34.803" v="500" actId="26606"/>
          <ac:picMkLst>
            <pc:docMk/>
            <pc:sldMk cId="2425246279" sldId="263"/>
            <ac:picMk id="12" creationId="{BCECAE71-ED32-C9F4-05F7-518335C28469}"/>
          </ac:picMkLst>
        </pc:picChg>
      </pc:sldChg>
      <pc:sldChg chg="addSp delSp modSp add mod modMedia setBg delAnim">
        <pc:chgData name="Sergio Reyes Gajardo" userId="ae39495978026069" providerId="LiveId" clId="{D46A84E2-9C6A-44F0-87B7-FB552F59CC29}" dt="2024-07-22T00:37:33.693" v="1132"/>
        <pc:sldMkLst>
          <pc:docMk/>
          <pc:sldMk cId="3342816272" sldId="264"/>
        </pc:sldMkLst>
        <pc:spChg chg="mod">
          <ac:chgData name="Sergio Reyes Gajardo" userId="ae39495978026069" providerId="LiveId" clId="{D46A84E2-9C6A-44F0-87B7-FB552F59CC29}" dt="2024-07-22T00:18:31.051" v="640" actId="790"/>
          <ac:spMkLst>
            <pc:docMk/>
            <pc:sldMk cId="3342816272" sldId="264"/>
            <ac:spMk id="10" creationId="{88327C8E-4DC5-9594-1097-EC8C7494379D}"/>
          </ac:spMkLst>
        </pc:spChg>
        <pc:spChg chg="add del">
          <ac:chgData name="Sergio Reyes Gajardo" userId="ae39495978026069" providerId="LiveId" clId="{D46A84E2-9C6A-44F0-87B7-FB552F59CC29}" dt="2024-07-22T00:16:05.718" v="530" actId="26606"/>
          <ac:spMkLst>
            <pc:docMk/>
            <pc:sldMk cId="3342816272" sldId="264"/>
            <ac:spMk id="13" creationId="{E0AE394F-AFF1-4485-AF1F-7387A2F041AA}"/>
          </ac:spMkLst>
        </pc:spChg>
        <pc:spChg chg="add del">
          <ac:chgData name="Sergio Reyes Gajardo" userId="ae39495978026069" providerId="LiveId" clId="{D46A84E2-9C6A-44F0-87B7-FB552F59CC29}" dt="2024-07-22T00:16:05.718" v="530" actId="26606"/>
          <ac:spMkLst>
            <pc:docMk/>
            <pc:sldMk cId="3342816272" sldId="264"/>
            <ac:spMk id="15" creationId="{5683D043-25BB-4AC9-8130-641179672614}"/>
          </ac:spMkLst>
        </pc:spChg>
        <pc:spChg chg="add del">
          <ac:chgData name="Sergio Reyes Gajardo" userId="ae39495978026069" providerId="LiveId" clId="{D46A84E2-9C6A-44F0-87B7-FB552F59CC29}" dt="2024-07-22T00:15:42.807" v="524" actId="26606"/>
          <ac:spMkLst>
            <pc:docMk/>
            <pc:sldMk cId="3342816272" sldId="264"/>
            <ac:spMk id="16" creationId="{C1DD1A8A-57D5-4A81-AD04-532B043C5611}"/>
          </ac:spMkLst>
        </pc:spChg>
        <pc:spChg chg="add del">
          <ac:chgData name="Sergio Reyes Gajardo" userId="ae39495978026069" providerId="LiveId" clId="{D46A84E2-9C6A-44F0-87B7-FB552F59CC29}" dt="2024-07-22T00:16:05.718" v="530" actId="26606"/>
          <ac:spMkLst>
            <pc:docMk/>
            <pc:sldMk cId="3342816272" sldId="264"/>
            <ac:spMk id="17" creationId="{AA61CCAC-6875-474C-8E9E-F57ABF078C2B}"/>
          </ac:spMkLst>
        </pc:spChg>
        <pc:spChg chg="add del">
          <ac:chgData name="Sergio Reyes Gajardo" userId="ae39495978026069" providerId="LiveId" clId="{D46A84E2-9C6A-44F0-87B7-FB552F59CC29}" dt="2024-07-22T00:15:42.807" v="524" actId="26606"/>
          <ac:spMkLst>
            <pc:docMk/>
            <pc:sldMk cId="3342816272" sldId="264"/>
            <ac:spMk id="18" creationId="{007891EC-4501-44ED-A8C8-B11B6DB767AB}"/>
          </ac:spMkLst>
        </pc:spChg>
        <pc:spChg chg="add">
          <ac:chgData name="Sergio Reyes Gajardo" userId="ae39495978026069" providerId="LiveId" clId="{D46A84E2-9C6A-44F0-87B7-FB552F59CC29}" dt="2024-07-22T00:16:05.799" v="531" actId="26606"/>
          <ac:spMkLst>
            <pc:docMk/>
            <pc:sldMk cId="3342816272" sldId="264"/>
            <ac:spMk id="19" creationId="{C1DD1A8A-57D5-4A81-AD04-532B043C5611}"/>
          </ac:spMkLst>
        </pc:spChg>
        <pc:spChg chg="add del">
          <ac:chgData name="Sergio Reyes Gajardo" userId="ae39495978026069" providerId="LiveId" clId="{D46A84E2-9C6A-44F0-87B7-FB552F59CC29}" dt="2024-07-22T00:15:52.086" v="526" actId="26606"/>
          <ac:spMkLst>
            <pc:docMk/>
            <pc:sldMk cId="3342816272" sldId="264"/>
            <ac:spMk id="20" creationId="{AF2F604E-43BE-4DC3-B983-E071523364F8}"/>
          </ac:spMkLst>
        </pc:spChg>
        <pc:spChg chg="add del">
          <ac:chgData name="Sergio Reyes Gajardo" userId="ae39495978026069" providerId="LiveId" clId="{D46A84E2-9C6A-44F0-87B7-FB552F59CC29}" dt="2024-07-22T00:15:52.086" v="526" actId="26606"/>
          <ac:spMkLst>
            <pc:docMk/>
            <pc:sldMk cId="3342816272" sldId="264"/>
            <ac:spMk id="21" creationId="{0671A8AE-40A1-4631-A6B8-581AFF065482}"/>
          </ac:spMkLst>
        </pc:spChg>
        <pc:spChg chg="add del">
          <ac:chgData name="Sergio Reyes Gajardo" userId="ae39495978026069" providerId="LiveId" clId="{D46A84E2-9C6A-44F0-87B7-FB552F59CC29}" dt="2024-07-22T00:15:52.086" v="526" actId="26606"/>
          <ac:spMkLst>
            <pc:docMk/>
            <pc:sldMk cId="3342816272" sldId="264"/>
            <ac:spMk id="22" creationId="{08C9B587-E65E-4B52-B37C-ABEBB6E87928}"/>
          </ac:spMkLst>
        </pc:spChg>
        <pc:spChg chg="add del">
          <ac:chgData name="Sergio Reyes Gajardo" userId="ae39495978026069" providerId="LiveId" clId="{D46A84E2-9C6A-44F0-87B7-FB552F59CC29}" dt="2024-07-22T00:15:52.086" v="526" actId="26606"/>
          <ac:spMkLst>
            <pc:docMk/>
            <pc:sldMk cId="3342816272" sldId="264"/>
            <ac:spMk id="24" creationId="{AB58EF07-17C2-48CF-ABB0-EEF1F17CB8F0}"/>
          </ac:spMkLst>
        </pc:spChg>
        <pc:spChg chg="add">
          <ac:chgData name="Sergio Reyes Gajardo" userId="ae39495978026069" providerId="LiveId" clId="{D46A84E2-9C6A-44F0-87B7-FB552F59CC29}" dt="2024-07-22T00:16:05.799" v="531" actId="26606"/>
          <ac:spMkLst>
            <pc:docMk/>
            <pc:sldMk cId="3342816272" sldId="264"/>
            <ac:spMk id="26" creationId="{007891EC-4501-44ED-A8C8-B11B6DB767AB}"/>
          </ac:spMkLst>
        </pc:spChg>
        <pc:picChg chg="del">
          <ac:chgData name="Sergio Reyes Gajardo" userId="ae39495978026069" providerId="LiveId" clId="{D46A84E2-9C6A-44F0-87B7-FB552F59CC29}" dt="2024-07-22T00:15:36.886" v="520" actId="478"/>
          <ac:picMkLst>
            <pc:docMk/>
            <pc:sldMk cId="3342816272" sldId="264"/>
            <ac:picMk id="3" creationId="{2C8705FF-293E-FFC0-C595-0676859F69E7}"/>
          </ac:picMkLst>
        </pc:picChg>
        <pc:picChg chg="add del mod">
          <ac:chgData name="Sergio Reyes Gajardo" userId="ae39495978026069" providerId="LiveId" clId="{D46A84E2-9C6A-44F0-87B7-FB552F59CC29}" dt="2024-07-22T00:15:42.807" v="524" actId="26606"/>
          <ac:picMkLst>
            <pc:docMk/>
            <pc:sldMk cId="3342816272" sldId="264"/>
            <ac:picMk id="12" creationId="{C727271F-BBE5-0A90-DF16-321900A04E9A}"/>
          </ac:picMkLst>
        </pc:picChg>
        <pc:picChg chg="add del mod">
          <ac:chgData name="Sergio Reyes Gajardo" userId="ae39495978026069" providerId="LiveId" clId="{D46A84E2-9C6A-44F0-87B7-FB552F59CC29}" dt="2024-07-22T00:16:05.718" v="530" actId="26606"/>
          <ac:picMkLst>
            <pc:docMk/>
            <pc:sldMk cId="3342816272" sldId="264"/>
            <ac:picMk id="14" creationId="{EBA23F2B-CB70-FD41-2D81-48EE6E333C8A}"/>
          </ac:picMkLst>
        </pc:picChg>
        <pc:picChg chg="add del">
          <ac:chgData name="Sergio Reyes Gajardo" userId="ae39495978026069" providerId="LiveId" clId="{D46A84E2-9C6A-44F0-87B7-FB552F59CC29}" dt="2024-07-22T00:15:52.086" v="526" actId="26606"/>
          <ac:picMkLst>
            <pc:docMk/>
            <pc:sldMk cId="3342816272" sldId="264"/>
            <ac:picMk id="23" creationId="{EBC2E046-C4E5-8734-FAD0-963A26C8B8BF}"/>
          </ac:picMkLst>
        </pc:picChg>
        <pc:picChg chg="add mod">
          <ac:chgData name="Sergio Reyes Gajardo" userId="ae39495978026069" providerId="LiveId" clId="{D46A84E2-9C6A-44F0-87B7-FB552F59CC29}" dt="2024-07-22T00:18:11.541" v="636" actId="1076"/>
          <ac:picMkLst>
            <pc:docMk/>
            <pc:sldMk cId="3342816272" sldId="264"/>
            <ac:picMk id="25" creationId="{A63FBF68-A0F6-449C-5C2A-23AA5BC797E7}"/>
          </ac:picMkLst>
        </pc:picChg>
      </pc:sldChg>
      <pc:sldChg chg="addSp delSp modSp add mod setBg delAnim delDesignElem">
        <pc:chgData name="Sergio Reyes Gajardo" userId="ae39495978026069" providerId="LiveId" clId="{D46A84E2-9C6A-44F0-87B7-FB552F59CC29}" dt="2024-07-22T00:37:33.693" v="1132"/>
        <pc:sldMkLst>
          <pc:docMk/>
          <pc:sldMk cId="2392456787" sldId="265"/>
        </pc:sldMkLst>
        <pc:spChg chg="add mod">
          <ac:chgData name="Sergio Reyes Gajardo" userId="ae39495978026069" providerId="LiveId" clId="{D46A84E2-9C6A-44F0-87B7-FB552F59CC29}" dt="2024-07-22T00:30:49.636" v="990" actId="313"/>
          <ac:spMkLst>
            <pc:docMk/>
            <pc:sldMk cId="2392456787" sldId="265"/>
            <ac:spMk id="4" creationId="{039AFA7A-2DFA-291E-E7F5-B3775FE0D56E}"/>
          </ac:spMkLst>
        </pc:spChg>
        <pc:spChg chg="add mod">
          <ac:chgData name="Sergio Reyes Gajardo" userId="ae39495978026069" providerId="LiveId" clId="{D46A84E2-9C6A-44F0-87B7-FB552F59CC29}" dt="2024-07-22T00:30:36.395" v="989" actId="790"/>
          <ac:spMkLst>
            <pc:docMk/>
            <pc:sldMk cId="2392456787" sldId="265"/>
            <ac:spMk id="7" creationId="{950501D7-DFA5-1974-AE3C-EF1201D7F0DD}"/>
          </ac:spMkLst>
        </pc:spChg>
        <pc:spChg chg="add mod">
          <ac:chgData name="Sergio Reyes Gajardo" userId="ae39495978026069" providerId="LiveId" clId="{D46A84E2-9C6A-44F0-87B7-FB552F59CC29}" dt="2024-07-22T00:33:02.404" v="1087" actId="20577"/>
          <ac:spMkLst>
            <pc:docMk/>
            <pc:sldMk cId="2392456787" sldId="265"/>
            <ac:spMk id="8" creationId="{61F58363-FD43-2DA6-E8FA-37169071CB47}"/>
          </ac:spMkLst>
        </pc:spChg>
        <pc:spChg chg="add">
          <ac:chgData name="Sergio Reyes Gajardo" userId="ae39495978026069" providerId="LiveId" clId="{D46A84E2-9C6A-44F0-87B7-FB552F59CC29}" dt="2024-07-22T00:29:11.408" v="792" actId="26606"/>
          <ac:spMkLst>
            <pc:docMk/>
            <pc:sldMk cId="2392456787" sldId="265"/>
            <ac:spMk id="9" creationId="{F93E0B60-0204-4F9C-8CD5-C9BD373E1A58}"/>
          </ac:spMkLst>
        </pc:spChg>
        <pc:spChg chg="del">
          <ac:chgData name="Sergio Reyes Gajardo" userId="ae39495978026069" providerId="LiveId" clId="{D46A84E2-9C6A-44F0-87B7-FB552F59CC29}" dt="2024-07-22T00:22:03.841" v="644" actId="478"/>
          <ac:spMkLst>
            <pc:docMk/>
            <pc:sldMk cId="2392456787" sldId="265"/>
            <ac:spMk id="10" creationId="{88327C8E-4DC5-9594-1097-EC8C7494379D}"/>
          </ac:spMkLst>
        </pc:spChg>
        <pc:spChg chg="add del">
          <ac:chgData name="Sergio Reyes Gajardo" userId="ae39495978026069" providerId="LiveId" clId="{D46A84E2-9C6A-44F0-87B7-FB552F59CC29}" dt="2024-07-22T00:28:50.848" v="789" actId="26606"/>
          <ac:spMkLst>
            <pc:docMk/>
            <pc:sldMk cId="2392456787" sldId="265"/>
            <ac:spMk id="12" creationId="{1FEEE36C-F7BE-4DD0-B2D6-E5D5CE8F5863}"/>
          </ac:spMkLst>
        </pc:spChg>
        <pc:spChg chg="add del">
          <ac:chgData name="Sergio Reyes Gajardo" userId="ae39495978026069" providerId="LiveId" clId="{D46A84E2-9C6A-44F0-87B7-FB552F59CC29}" dt="2024-07-22T00:28:50.848" v="789" actId="26606"/>
          <ac:spMkLst>
            <pc:docMk/>
            <pc:sldMk cId="2392456787" sldId="265"/>
            <ac:spMk id="14" creationId="{A68CFF98-17D2-423B-B835-08CCF25C4925}"/>
          </ac:spMkLst>
        </pc:spChg>
        <pc:spChg chg="add del">
          <ac:chgData name="Sergio Reyes Gajardo" userId="ae39495978026069" providerId="LiveId" clId="{D46A84E2-9C6A-44F0-87B7-FB552F59CC29}" dt="2024-07-22T00:28:50.848" v="789" actId="26606"/>
          <ac:spMkLst>
            <pc:docMk/>
            <pc:sldMk cId="2392456787" sldId="265"/>
            <ac:spMk id="16" creationId="{CF8AD9F3-9AF6-494F-83A3-2F677563935C}"/>
          </ac:spMkLst>
        </pc:spChg>
        <pc:spChg chg="add del">
          <ac:chgData name="Sergio Reyes Gajardo" userId="ae39495978026069" providerId="LiveId" clId="{D46A84E2-9C6A-44F0-87B7-FB552F59CC29}" dt="2024-07-22T00:28:50.848" v="789" actId="26606"/>
          <ac:spMkLst>
            <pc:docMk/>
            <pc:sldMk cId="2392456787" sldId="265"/>
            <ac:spMk id="18" creationId="{0DA5DB8B-7E5C-4ABC-8069-A9A8806F3976}"/>
          </ac:spMkLst>
        </pc:spChg>
        <pc:spChg chg="del">
          <ac:chgData name="Sergio Reyes Gajardo" userId="ae39495978026069" providerId="LiveId" clId="{D46A84E2-9C6A-44F0-87B7-FB552F59CC29}" dt="2024-07-22T00:21:58.728" v="642"/>
          <ac:spMkLst>
            <pc:docMk/>
            <pc:sldMk cId="2392456787" sldId="265"/>
            <ac:spMk id="19" creationId="{C1DD1A8A-57D5-4A81-AD04-532B043C5611}"/>
          </ac:spMkLst>
        </pc:spChg>
        <pc:spChg chg="add del">
          <ac:chgData name="Sergio Reyes Gajardo" userId="ae39495978026069" providerId="LiveId" clId="{D46A84E2-9C6A-44F0-87B7-FB552F59CC29}" dt="2024-07-22T00:28:54.753" v="791" actId="26606"/>
          <ac:spMkLst>
            <pc:docMk/>
            <pc:sldMk cId="2392456787" sldId="265"/>
            <ac:spMk id="20" creationId="{0DF69BD6-A832-49C4-B5FE-69CC90B74E47}"/>
          </ac:spMkLst>
        </pc:spChg>
        <pc:spChg chg="del">
          <ac:chgData name="Sergio Reyes Gajardo" userId="ae39495978026069" providerId="LiveId" clId="{D46A84E2-9C6A-44F0-87B7-FB552F59CC29}" dt="2024-07-22T00:21:58.728" v="642"/>
          <ac:spMkLst>
            <pc:docMk/>
            <pc:sldMk cId="2392456787" sldId="265"/>
            <ac:spMk id="26" creationId="{007891EC-4501-44ED-A8C8-B11B6DB767AB}"/>
          </ac:spMkLst>
        </pc:spChg>
        <pc:grpChg chg="add">
          <ac:chgData name="Sergio Reyes Gajardo" userId="ae39495978026069" providerId="LiveId" clId="{D46A84E2-9C6A-44F0-87B7-FB552F59CC29}" dt="2024-07-22T00:29:11.408" v="792" actId="26606"/>
          <ac:grpSpMkLst>
            <pc:docMk/>
            <pc:sldMk cId="2392456787" sldId="265"/>
            <ac:grpSpMk id="11" creationId="{3BFA0782-E4B3-4AE1-904C-1068137609CA}"/>
          </ac:grpSpMkLst>
        </pc:grpChg>
        <pc:grpChg chg="add del">
          <ac:chgData name="Sergio Reyes Gajardo" userId="ae39495978026069" providerId="LiveId" clId="{D46A84E2-9C6A-44F0-87B7-FB552F59CC29}" dt="2024-07-22T00:28:54.753" v="791" actId="26606"/>
          <ac:grpSpMkLst>
            <pc:docMk/>
            <pc:sldMk cId="2392456787" sldId="265"/>
            <ac:grpSpMk id="21" creationId="{CB018903-3549-4A3B-A9DF-B26757CAA9C6}"/>
          </ac:grpSpMkLst>
        </pc:grpChg>
        <pc:grpChg chg="add">
          <ac:chgData name="Sergio Reyes Gajardo" userId="ae39495978026069" providerId="LiveId" clId="{D46A84E2-9C6A-44F0-87B7-FB552F59CC29}" dt="2024-07-22T00:29:11.408" v="792" actId="26606"/>
          <ac:grpSpMkLst>
            <pc:docMk/>
            <pc:sldMk cId="2392456787" sldId="265"/>
            <ac:grpSpMk id="29" creationId="{2482B707-DAC7-4D8A-BA19-3771A51A641E}"/>
          </ac:grpSpMkLst>
        </pc:grpChg>
        <pc:picChg chg="add mod ord">
          <ac:chgData name="Sergio Reyes Gajardo" userId="ae39495978026069" providerId="LiveId" clId="{D46A84E2-9C6A-44F0-87B7-FB552F59CC29}" dt="2024-07-22T00:29:11.408" v="792" actId="26606"/>
          <ac:picMkLst>
            <pc:docMk/>
            <pc:sldMk cId="2392456787" sldId="265"/>
            <ac:picMk id="3" creationId="{55B1589F-2662-2DE4-4D60-2F361F70979E}"/>
          </ac:picMkLst>
        </pc:picChg>
        <pc:picChg chg="add mod ord">
          <ac:chgData name="Sergio Reyes Gajardo" userId="ae39495978026069" providerId="LiveId" clId="{D46A84E2-9C6A-44F0-87B7-FB552F59CC29}" dt="2024-07-22T00:31:15.770" v="991"/>
          <ac:picMkLst>
            <pc:docMk/>
            <pc:sldMk cId="2392456787" sldId="265"/>
            <ac:picMk id="6" creationId="{CD1C7A12-DD99-0899-5C53-3E5FF5320322}"/>
          </ac:picMkLst>
        </pc:picChg>
        <pc:picChg chg="del">
          <ac:chgData name="Sergio Reyes Gajardo" userId="ae39495978026069" providerId="LiveId" clId="{D46A84E2-9C6A-44F0-87B7-FB552F59CC29}" dt="2024-07-22T00:22:01.305" v="643" actId="478"/>
          <ac:picMkLst>
            <pc:docMk/>
            <pc:sldMk cId="2392456787" sldId="265"/>
            <ac:picMk id="25" creationId="{A63FBF68-A0F6-449C-5C2A-23AA5BC797E7}"/>
          </ac:picMkLst>
        </pc:picChg>
      </pc:sldChg>
      <pc:sldChg chg="addSp delSp modSp add mod setBg">
        <pc:chgData name="Sergio Reyes Gajardo" userId="ae39495978026069" providerId="LiveId" clId="{D46A84E2-9C6A-44F0-87B7-FB552F59CC29}" dt="2024-07-22T00:37:33.693" v="1132"/>
        <pc:sldMkLst>
          <pc:docMk/>
          <pc:sldMk cId="2479329489" sldId="266"/>
        </pc:sldMkLst>
        <pc:spChg chg="del">
          <ac:chgData name="Sergio Reyes Gajardo" userId="ae39495978026069" providerId="LiveId" clId="{D46A84E2-9C6A-44F0-87B7-FB552F59CC29}" dt="2024-07-22T00:32:10.546" v="993" actId="478"/>
          <ac:spMkLst>
            <pc:docMk/>
            <pc:sldMk cId="2479329489" sldId="266"/>
            <ac:spMk id="10" creationId="{88327C8E-4DC5-9594-1097-EC8C7494379D}"/>
          </ac:spMkLst>
        </pc:spChg>
        <pc:picChg chg="del">
          <ac:chgData name="Sergio Reyes Gajardo" userId="ae39495978026069" providerId="LiveId" clId="{D46A84E2-9C6A-44F0-87B7-FB552F59CC29}" dt="2024-07-22T00:32:11.630" v="994" actId="478"/>
          <ac:picMkLst>
            <pc:docMk/>
            <pc:sldMk cId="2479329489" sldId="266"/>
            <ac:picMk id="3" creationId="{2C8705FF-293E-FFC0-C595-0676859F69E7}"/>
          </ac:picMkLst>
        </pc:picChg>
        <pc:picChg chg="add mod">
          <ac:chgData name="Sergio Reyes Gajardo" userId="ae39495978026069" providerId="LiveId" clId="{D46A84E2-9C6A-44F0-87B7-FB552F59CC29}" dt="2024-07-22T00:35:13.114" v="1091" actId="26606"/>
          <ac:picMkLst>
            <pc:docMk/>
            <pc:sldMk cId="2479329489" sldId="266"/>
            <ac:picMk id="4" creationId="{80C58493-0274-F726-5E1B-B1A68CAF85CF}"/>
          </ac:picMkLst>
        </pc:picChg>
      </pc:sldChg>
      <pc:sldChg chg="addSp modSp add mod setBg">
        <pc:chgData name="Sergio Reyes Gajardo" userId="ae39495978026069" providerId="LiveId" clId="{D46A84E2-9C6A-44F0-87B7-FB552F59CC29}" dt="2024-07-22T00:37:33.693" v="1132"/>
        <pc:sldMkLst>
          <pc:docMk/>
          <pc:sldMk cId="208957986" sldId="267"/>
        </pc:sldMkLst>
        <pc:spChg chg="add mod">
          <ac:chgData name="Sergio Reyes Gajardo" userId="ae39495978026069" providerId="LiveId" clId="{D46A84E2-9C6A-44F0-87B7-FB552F59CC29}" dt="2024-07-22T00:36:48.884" v="1127" actId="2711"/>
          <ac:spMkLst>
            <pc:docMk/>
            <pc:sldMk cId="208957986" sldId="267"/>
            <ac:spMk id="2" creationId="{C8166C58-486B-B2C3-43DF-01CC449B5BF9}"/>
          </ac:spMkLst>
        </pc:spChg>
      </pc:sldChg>
      <pc:sldChg chg="add del">
        <pc:chgData name="Sergio Reyes Gajardo" userId="ae39495978026069" providerId="LiveId" clId="{D46A84E2-9C6A-44F0-87B7-FB552F59CC29}" dt="2024-07-22T00:32:33.884" v="996"/>
        <pc:sldMkLst>
          <pc:docMk/>
          <pc:sldMk cId="2776301612" sldId="267"/>
        </pc:sldMkLst>
      </pc:sldChg>
      <pc:sldChg chg="modSp add mod setBg">
        <pc:chgData name="Sergio Reyes Gajardo" userId="ae39495978026069" providerId="LiveId" clId="{D46A84E2-9C6A-44F0-87B7-FB552F59CC29}" dt="2024-07-22T00:39:02.753" v="1251" actId="20577"/>
        <pc:sldMkLst>
          <pc:docMk/>
          <pc:sldMk cId="523097636" sldId="268"/>
        </pc:sldMkLst>
        <pc:spChg chg="mod">
          <ac:chgData name="Sergio Reyes Gajardo" userId="ae39495978026069" providerId="LiveId" clId="{D46A84E2-9C6A-44F0-87B7-FB552F59CC29}" dt="2024-07-22T00:39:02.753" v="1251" actId="20577"/>
          <ac:spMkLst>
            <pc:docMk/>
            <pc:sldMk cId="523097636" sldId="268"/>
            <ac:spMk id="2" creationId="{C8166C58-486B-B2C3-43DF-01CC449B5BF9}"/>
          </ac:spMkLst>
        </pc:spChg>
      </pc:sldChg>
      <pc:sldChg chg="modSp add mod">
        <pc:chgData name="Sergio Reyes Gajardo" userId="ae39495978026069" providerId="LiveId" clId="{D46A84E2-9C6A-44F0-87B7-FB552F59CC29}" dt="2024-07-22T00:39:57.958" v="1286" actId="20577"/>
        <pc:sldMkLst>
          <pc:docMk/>
          <pc:sldMk cId="2104650654" sldId="269"/>
        </pc:sldMkLst>
        <pc:spChg chg="mod">
          <ac:chgData name="Sergio Reyes Gajardo" userId="ae39495978026069" providerId="LiveId" clId="{D46A84E2-9C6A-44F0-87B7-FB552F59CC29}" dt="2024-07-22T00:39:57.958" v="1286" actId="20577"/>
          <ac:spMkLst>
            <pc:docMk/>
            <pc:sldMk cId="2104650654" sldId="269"/>
            <ac:spMk id="2" creationId="{C8166C58-486B-B2C3-43DF-01CC449B5BF9}"/>
          </ac:spMkLst>
        </pc:spChg>
      </pc:sldChg>
      <pc:sldChg chg="add del">
        <pc:chgData name="Sergio Reyes Gajardo" userId="ae39495978026069" providerId="LiveId" clId="{D46A84E2-9C6A-44F0-87B7-FB552F59CC29}" dt="2024-07-22T00:39:09.454" v="1252" actId="47"/>
        <pc:sldMkLst>
          <pc:docMk/>
          <pc:sldMk cId="3096651263" sldId="269"/>
        </pc:sldMkLst>
      </pc:sldChg>
      <pc:sldChg chg="addSp delSp modSp add mod">
        <pc:chgData name="Sergio Reyes Gajardo" userId="ae39495978026069" providerId="LiveId" clId="{D46A84E2-9C6A-44F0-87B7-FB552F59CC29}" dt="2024-07-22T00:42:29.749" v="1460" actId="20577"/>
        <pc:sldMkLst>
          <pc:docMk/>
          <pc:sldMk cId="194708391" sldId="270"/>
        </pc:sldMkLst>
        <pc:spChg chg="del mod">
          <ac:chgData name="Sergio Reyes Gajardo" userId="ae39495978026069" providerId="LiveId" clId="{D46A84E2-9C6A-44F0-87B7-FB552F59CC29}" dt="2024-07-22T00:41:41.373" v="1440" actId="478"/>
          <ac:spMkLst>
            <pc:docMk/>
            <pc:sldMk cId="194708391" sldId="270"/>
            <ac:spMk id="2" creationId="{C8166C58-486B-B2C3-43DF-01CC449B5BF9}"/>
          </ac:spMkLst>
        </pc:spChg>
        <pc:spChg chg="add mod">
          <ac:chgData name="Sergio Reyes Gajardo" userId="ae39495978026069" providerId="LiveId" clId="{D46A84E2-9C6A-44F0-87B7-FB552F59CC29}" dt="2024-07-22T00:42:29.749" v="1460" actId="20577"/>
          <ac:spMkLst>
            <pc:docMk/>
            <pc:sldMk cId="194708391" sldId="270"/>
            <ac:spMk id="3" creationId="{6B92AEE1-0026-1C55-6646-97129CCD00FA}"/>
          </ac:spMkLst>
        </pc:spChg>
        <pc:picChg chg="mod">
          <ac:chgData name="Sergio Reyes Gajardo" userId="ae39495978026069" providerId="LiveId" clId="{D46A84E2-9C6A-44F0-87B7-FB552F59CC29}" dt="2024-07-22T00:42:14.785" v="1455" actId="1076"/>
          <ac:picMkLst>
            <pc:docMk/>
            <pc:sldMk cId="194708391" sldId="270"/>
            <ac:picMk id="4" creationId="{80C58493-0274-F726-5E1B-B1A68CAF85CF}"/>
          </ac:picMkLst>
        </pc:picChg>
      </pc:sldChg>
      <pc:sldChg chg="addSp modSp add mod">
        <pc:chgData name="Sergio Reyes Gajardo" userId="ae39495978026069" providerId="LiveId" clId="{D46A84E2-9C6A-44F0-87B7-FB552F59CC29}" dt="2024-07-22T00:45:12.656" v="1657" actId="1076"/>
        <pc:sldMkLst>
          <pc:docMk/>
          <pc:sldMk cId="3540832632" sldId="271"/>
        </pc:sldMkLst>
        <pc:spChg chg="add mod">
          <ac:chgData name="Sergio Reyes Gajardo" userId="ae39495978026069" providerId="LiveId" clId="{D46A84E2-9C6A-44F0-87B7-FB552F59CC29}" dt="2024-07-22T00:42:38.593" v="1462"/>
          <ac:spMkLst>
            <pc:docMk/>
            <pc:sldMk cId="3540832632" sldId="271"/>
            <ac:spMk id="2" creationId="{CA1FF494-68B2-F026-D96B-DFF296EAA094}"/>
          </ac:spMkLst>
        </pc:spChg>
        <pc:spChg chg="add mod">
          <ac:chgData name="Sergio Reyes Gajardo" userId="ae39495978026069" providerId="LiveId" clId="{D46A84E2-9C6A-44F0-87B7-FB552F59CC29}" dt="2024-07-22T00:42:44.789" v="1463"/>
          <ac:spMkLst>
            <pc:docMk/>
            <pc:sldMk cId="3540832632" sldId="271"/>
            <ac:spMk id="5" creationId="{D3A1B527-6EF8-781D-161B-DDD9C6464576}"/>
          </ac:spMkLst>
        </pc:spChg>
        <pc:spChg chg="add mod">
          <ac:chgData name="Sergio Reyes Gajardo" userId="ae39495978026069" providerId="LiveId" clId="{D46A84E2-9C6A-44F0-87B7-FB552F59CC29}" dt="2024-07-22T00:42:52.038" v="1464"/>
          <ac:spMkLst>
            <pc:docMk/>
            <pc:sldMk cId="3540832632" sldId="271"/>
            <ac:spMk id="6" creationId="{0396ECC3-2929-C3C2-F6DB-1A1F8B83C8CB}"/>
          </ac:spMkLst>
        </pc:spChg>
        <pc:spChg chg="add mod">
          <ac:chgData name="Sergio Reyes Gajardo" userId="ae39495978026069" providerId="LiveId" clId="{D46A84E2-9C6A-44F0-87B7-FB552F59CC29}" dt="2024-07-22T00:45:08.616" v="1656" actId="1076"/>
          <ac:spMkLst>
            <pc:docMk/>
            <pc:sldMk cId="3540832632" sldId="271"/>
            <ac:spMk id="7" creationId="{E1122025-DFA2-AD5C-B462-C348FF485C8A}"/>
          </ac:spMkLst>
        </pc:spChg>
        <pc:spChg chg="add mod">
          <ac:chgData name="Sergio Reyes Gajardo" userId="ae39495978026069" providerId="LiveId" clId="{D46A84E2-9C6A-44F0-87B7-FB552F59CC29}" dt="2024-07-22T00:45:12.656" v="1657" actId="1076"/>
          <ac:spMkLst>
            <pc:docMk/>
            <pc:sldMk cId="3540832632" sldId="271"/>
            <ac:spMk id="8" creationId="{18553092-2908-23E4-3431-D834FA6D1947}"/>
          </ac:spMkLst>
        </pc:spChg>
        <pc:picChg chg="mod">
          <ac:chgData name="Sergio Reyes Gajardo" userId="ae39495978026069" providerId="LiveId" clId="{D46A84E2-9C6A-44F0-87B7-FB552F59CC29}" dt="2024-07-22T00:44:59.682" v="1654" actId="1076"/>
          <ac:picMkLst>
            <pc:docMk/>
            <pc:sldMk cId="3540832632" sldId="271"/>
            <ac:picMk id="4" creationId="{80C58493-0274-F726-5E1B-B1A68CAF85CF}"/>
          </ac:picMkLst>
        </pc:picChg>
      </pc:sldChg>
      <pc:sldChg chg="modSp add mod">
        <pc:chgData name="Sergio Reyes Gajardo" userId="ae39495978026069" providerId="LiveId" clId="{D46A84E2-9C6A-44F0-87B7-FB552F59CC29}" dt="2024-07-22T00:44:34.053" v="1649" actId="6549"/>
        <pc:sldMkLst>
          <pc:docMk/>
          <pc:sldMk cId="410267241" sldId="272"/>
        </pc:sldMkLst>
        <pc:spChg chg="mod">
          <ac:chgData name="Sergio Reyes Gajardo" userId="ae39495978026069" providerId="LiveId" clId="{D46A84E2-9C6A-44F0-87B7-FB552F59CC29}" dt="2024-07-22T00:44:34.053" v="1649" actId="6549"/>
          <ac:spMkLst>
            <pc:docMk/>
            <pc:sldMk cId="410267241" sldId="272"/>
            <ac:spMk id="2" creationId="{C8166C58-486B-B2C3-43DF-01CC449B5BF9}"/>
          </ac:spMkLst>
        </pc:spChg>
      </pc:sldChg>
      <pc:sldChg chg="addSp delSp modSp add mod modMedia setBg delAnim setClrOvrMap">
        <pc:chgData name="Sergio Reyes Gajardo" userId="ae39495978026069" providerId="LiveId" clId="{D46A84E2-9C6A-44F0-87B7-FB552F59CC29}" dt="2024-07-22T00:52:29.134" v="1726"/>
        <pc:sldMkLst>
          <pc:docMk/>
          <pc:sldMk cId="295018662" sldId="273"/>
        </pc:sldMkLst>
        <pc:spChg chg="add mod">
          <ac:chgData name="Sergio Reyes Gajardo" userId="ae39495978026069" providerId="LiveId" clId="{D46A84E2-9C6A-44F0-87B7-FB552F59CC29}" dt="2024-07-22T00:49:46.707" v="1679" actId="2711"/>
          <ac:spMkLst>
            <pc:docMk/>
            <pc:sldMk cId="295018662" sldId="273"/>
            <ac:spMk id="2" creationId="{545CBD73-8D08-1BD7-4D78-77790389B7F7}"/>
          </ac:spMkLst>
        </pc:spChg>
        <pc:spChg chg="del">
          <ac:chgData name="Sergio Reyes Gajardo" userId="ae39495978026069" providerId="LiveId" clId="{D46A84E2-9C6A-44F0-87B7-FB552F59CC29}" dt="2024-07-22T00:48:17.870" v="1662" actId="478"/>
          <ac:spMkLst>
            <pc:docMk/>
            <pc:sldMk cId="295018662" sldId="273"/>
            <ac:spMk id="4" creationId="{039AFA7A-2DFA-291E-E7F5-B3775FE0D56E}"/>
          </ac:spMkLst>
        </pc:spChg>
        <pc:spChg chg="del">
          <ac:chgData name="Sergio Reyes Gajardo" userId="ae39495978026069" providerId="LiveId" clId="{D46A84E2-9C6A-44F0-87B7-FB552F59CC29}" dt="2024-07-22T00:48:15.704" v="1661" actId="478"/>
          <ac:spMkLst>
            <pc:docMk/>
            <pc:sldMk cId="295018662" sldId="273"/>
            <ac:spMk id="7" creationId="{950501D7-DFA5-1974-AE3C-EF1201D7F0DD}"/>
          </ac:spMkLst>
        </pc:spChg>
        <pc:spChg chg="del">
          <ac:chgData name="Sergio Reyes Gajardo" userId="ae39495978026069" providerId="LiveId" clId="{D46A84E2-9C6A-44F0-87B7-FB552F59CC29}" dt="2024-07-22T00:48:21.227" v="1663" actId="478"/>
          <ac:spMkLst>
            <pc:docMk/>
            <pc:sldMk cId="295018662" sldId="273"/>
            <ac:spMk id="8" creationId="{61F58363-FD43-2DA6-E8FA-37169071CB47}"/>
          </ac:spMkLst>
        </pc:spChg>
        <pc:spChg chg="add del">
          <ac:chgData name="Sergio Reyes Gajardo" userId="ae39495978026069" providerId="LiveId" clId="{D46A84E2-9C6A-44F0-87B7-FB552F59CC29}" dt="2024-07-22T00:49:18.004" v="1677" actId="26606"/>
          <ac:spMkLst>
            <pc:docMk/>
            <pc:sldMk cId="295018662" sldId="273"/>
            <ac:spMk id="9" creationId="{F93E0B60-0204-4F9C-8CD5-C9BD373E1A58}"/>
          </ac:spMkLst>
        </pc:spChg>
        <pc:spChg chg="add del mod">
          <ac:chgData name="Sergio Reyes Gajardo" userId="ae39495978026069" providerId="LiveId" clId="{D46A84E2-9C6A-44F0-87B7-FB552F59CC29}" dt="2024-07-22T00:52:29.134" v="1726"/>
          <ac:spMkLst>
            <pc:docMk/>
            <pc:sldMk cId="295018662" sldId="273"/>
            <ac:spMk id="10" creationId="{9264BB02-7669-5770-6DF2-CBE9460F544E}"/>
          </ac:spMkLst>
        </pc:spChg>
        <pc:spChg chg="add mod">
          <ac:chgData name="Sergio Reyes Gajardo" userId="ae39495978026069" providerId="LiveId" clId="{D46A84E2-9C6A-44F0-87B7-FB552F59CC29}" dt="2024-07-22T00:52:12.831" v="1724" actId="1076"/>
          <ac:spMkLst>
            <pc:docMk/>
            <pc:sldMk cId="295018662" sldId="273"/>
            <ac:spMk id="14" creationId="{C2402DCE-C949-1BAE-C964-DEBEDCF0B3D2}"/>
          </ac:spMkLst>
        </pc:spChg>
        <pc:spChg chg="add del">
          <ac:chgData name="Sergio Reyes Gajardo" userId="ae39495978026069" providerId="LiveId" clId="{D46A84E2-9C6A-44F0-87B7-FB552F59CC29}" dt="2024-07-22T00:49:17.994" v="1676" actId="26606"/>
          <ac:spMkLst>
            <pc:docMk/>
            <pc:sldMk cId="295018662" sldId="273"/>
            <ac:spMk id="37" creationId="{C1DD1A8A-57D5-4A81-AD04-532B043C5611}"/>
          </ac:spMkLst>
        </pc:spChg>
        <pc:spChg chg="add del">
          <ac:chgData name="Sergio Reyes Gajardo" userId="ae39495978026069" providerId="LiveId" clId="{D46A84E2-9C6A-44F0-87B7-FB552F59CC29}" dt="2024-07-22T00:49:17.994" v="1676" actId="26606"/>
          <ac:spMkLst>
            <pc:docMk/>
            <pc:sldMk cId="295018662" sldId="273"/>
            <ac:spMk id="39" creationId="{007891EC-4501-44ED-A8C8-B11B6DB767AB}"/>
          </ac:spMkLst>
        </pc:spChg>
        <pc:spChg chg="add del">
          <ac:chgData name="Sergio Reyes Gajardo" userId="ae39495978026069" providerId="LiveId" clId="{D46A84E2-9C6A-44F0-87B7-FB552F59CC29}" dt="2024-07-22T00:49:33.386" v="1678" actId="26606"/>
          <ac:spMkLst>
            <pc:docMk/>
            <pc:sldMk cId="295018662" sldId="273"/>
            <ac:spMk id="41" creationId="{AF2F604E-43BE-4DC3-B983-E071523364F8}"/>
          </ac:spMkLst>
        </pc:spChg>
        <pc:spChg chg="add del">
          <ac:chgData name="Sergio Reyes Gajardo" userId="ae39495978026069" providerId="LiveId" clId="{D46A84E2-9C6A-44F0-87B7-FB552F59CC29}" dt="2024-07-22T00:49:33.386" v="1678" actId="26606"/>
          <ac:spMkLst>
            <pc:docMk/>
            <pc:sldMk cId="295018662" sldId="273"/>
            <ac:spMk id="42" creationId="{0671A8AE-40A1-4631-A6B8-581AFF065482}"/>
          </ac:spMkLst>
        </pc:spChg>
        <pc:spChg chg="add del">
          <ac:chgData name="Sergio Reyes Gajardo" userId="ae39495978026069" providerId="LiveId" clId="{D46A84E2-9C6A-44F0-87B7-FB552F59CC29}" dt="2024-07-22T00:49:33.386" v="1678" actId="26606"/>
          <ac:spMkLst>
            <pc:docMk/>
            <pc:sldMk cId="295018662" sldId="273"/>
            <ac:spMk id="43" creationId="{08C9B587-E65E-4B52-B37C-ABEBB6E87928}"/>
          </ac:spMkLst>
        </pc:spChg>
        <pc:spChg chg="add del">
          <ac:chgData name="Sergio Reyes Gajardo" userId="ae39495978026069" providerId="LiveId" clId="{D46A84E2-9C6A-44F0-87B7-FB552F59CC29}" dt="2024-07-22T00:49:33.386" v="1678" actId="26606"/>
          <ac:spMkLst>
            <pc:docMk/>
            <pc:sldMk cId="295018662" sldId="273"/>
            <ac:spMk id="45" creationId="{AB58EF07-17C2-48CF-ABB0-EEF1F17CB8F0}"/>
          </ac:spMkLst>
        </pc:spChg>
        <pc:grpChg chg="add del">
          <ac:chgData name="Sergio Reyes Gajardo" userId="ae39495978026069" providerId="LiveId" clId="{D46A84E2-9C6A-44F0-87B7-FB552F59CC29}" dt="2024-07-22T00:49:18.004" v="1677" actId="26606"/>
          <ac:grpSpMkLst>
            <pc:docMk/>
            <pc:sldMk cId="295018662" sldId="273"/>
            <ac:grpSpMk id="11" creationId="{3BFA0782-E4B3-4AE1-904C-1068137609CA}"/>
          </ac:grpSpMkLst>
        </pc:grpChg>
        <pc:grpChg chg="add del">
          <ac:chgData name="Sergio Reyes Gajardo" userId="ae39495978026069" providerId="LiveId" clId="{D46A84E2-9C6A-44F0-87B7-FB552F59CC29}" dt="2024-07-22T00:49:18.004" v="1677" actId="26606"/>
          <ac:grpSpMkLst>
            <pc:docMk/>
            <pc:sldMk cId="295018662" sldId="273"/>
            <ac:grpSpMk id="29" creationId="{2482B707-DAC7-4D8A-BA19-3771A51A641E}"/>
          </ac:grpSpMkLst>
        </pc:grpChg>
        <pc:picChg chg="del">
          <ac:chgData name="Sergio Reyes Gajardo" userId="ae39495978026069" providerId="LiveId" clId="{D46A84E2-9C6A-44F0-87B7-FB552F59CC29}" dt="2024-07-22T00:47:44.878" v="1659" actId="478"/>
          <ac:picMkLst>
            <pc:docMk/>
            <pc:sldMk cId="295018662" sldId="273"/>
            <ac:picMk id="3" creationId="{55B1589F-2662-2DE4-4D60-2F361F70979E}"/>
          </ac:picMkLst>
        </pc:picChg>
        <pc:picChg chg="del">
          <ac:chgData name="Sergio Reyes Gajardo" userId="ae39495978026069" providerId="LiveId" clId="{D46A84E2-9C6A-44F0-87B7-FB552F59CC29}" dt="2024-07-22T00:47:46.373" v="1660" actId="478"/>
          <ac:picMkLst>
            <pc:docMk/>
            <pc:sldMk cId="295018662" sldId="273"/>
            <ac:picMk id="6" creationId="{CD1C7A12-DD99-0899-5C53-3E5FF5320322}"/>
          </ac:picMkLst>
        </pc:picChg>
        <pc:picChg chg="add mod">
          <ac:chgData name="Sergio Reyes Gajardo" userId="ae39495978026069" providerId="LiveId" clId="{D46A84E2-9C6A-44F0-87B7-FB552F59CC29}" dt="2024-07-22T00:51:10.813" v="1685"/>
          <ac:picMkLst>
            <pc:docMk/>
            <pc:sldMk cId="295018662" sldId="273"/>
            <ac:picMk id="12" creationId="{F1896618-920D-79A6-D5D4-CE3E28640DAC}"/>
          </ac:picMkLst>
        </pc:picChg>
        <pc:picChg chg="add mod">
          <ac:chgData name="Sergio Reyes Gajardo" userId="ae39495978026069" providerId="LiveId" clId="{D46A84E2-9C6A-44F0-87B7-FB552F59CC29}" dt="2024-07-22T00:51:56.103" v="1719" actId="571"/>
          <ac:picMkLst>
            <pc:docMk/>
            <pc:sldMk cId="295018662" sldId="273"/>
            <ac:picMk id="15" creationId="{21DBB8AB-0032-2416-CBAD-AF7ADBE7FEA9}"/>
          </ac:picMkLst>
        </pc:picChg>
        <pc:picChg chg="add mod">
          <ac:chgData name="Sergio Reyes Gajardo" userId="ae39495978026069" providerId="LiveId" clId="{D46A84E2-9C6A-44F0-87B7-FB552F59CC29}" dt="2024-07-22T00:52:02.990" v="1723" actId="571"/>
          <ac:picMkLst>
            <pc:docMk/>
            <pc:sldMk cId="295018662" sldId="273"/>
            <ac:picMk id="16" creationId="{3903A36C-7A0A-0C25-CE5C-80944C6EF77A}"/>
          </ac:picMkLst>
        </pc:picChg>
        <pc:picChg chg="add del mod">
          <ac:chgData name="Sergio Reyes Gajardo" userId="ae39495978026069" providerId="LiveId" clId="{D46A84E2-9C6A-44F0-87B7-FB552F59CC29}" dt="2024-07-22T00:49:17.994" v="1676" actId="26606"/>
          <ac:picMkLst>
            <pc:docMk/>
            <pc:sldMk cId="295018662" sldId="273"/>
            <ac:picMk id="33" creationId="{817EE04F-BB73-EA8B-9F10-854E4FFD2B8C}"/>
          </ac:picMkLst>
        </pc:picChg>
        <pc:picChg chg="add mod">
          <ac:chgData name="Sergio Reyes Gajardo" userId="ae39495978026069" providerId="LiveId" clId="{D46A84E2-9C6A-44F0-87B7-FB552F59CC29}" dt="2024-07-22T00:51:58.954" v="1721" actId="1076"/>
          <ac:picMkLst>
            <pc:docMk/>
            <pc:sldMk cId="295018662" sldId="273"/>
            <ac:picMk id="44" creationId="{E0C6107B-EEC1-6482-4159-2BE75B210C34}"/>
          </ac:picMkLst>
        </pc:picChg>
      </pc:sldChg>
      <pc:sldChg chg="addSp delSp modSp add mod setBg">
        <pc:chgData name="Sergio Reyes Gajardo" userId="ae39495978026069" providerId="LiveId" clId="{D46A84E2-9C6A-44F0-87B7-FB552F59CC29}" dt="2024-07-22T00:54:46.709" v="1741" actId="26606"/>
        <pc:sldMkLst>
          <pc:docMk/>
          <pc:sldMk cId="1497114283" sldId="274"/>
        </pc:sldMkLst>
        <pc:spChg chg="del">
          <ac:chgData name="Sergio Reyes Gajardo" userId="ae39495978026069" providerId="LiveId" clId="{D46A84E2-9C6A-44F0-87B7-FB552F59CC29}" dt="2024-07-22T00:54:16.210" v="1728" actId="478"/>
          <ac:spMkLst>
            <pc:docMk/>
            <pc:sldMk cId="1497114283" sldId="274"/>
            <ac:spMk id="2" creationId="{CA1FF494-68B2-F026-D96B-DFF296EAA094}"/>
          </ac:spMkLst>
        </pc:spChg>
        <pc:spChg chg="del">
          <ac:chgData name="Sergio Reyes Gajardo" userId="ae39495978026069" providerId="LiveId" clId="{D46A84E2-9C6A-44F0-87B7-FB552F59CC29}" dt="2024-07-22T00:54:26.792" v="1733" actId="478"/>
          <ac:spMkLst>
            <pc:docMk/>
            <pc:sldMk cId="1497114283" sldId="274"/>
            <ac:spMk id="3" creationId="{6B92AEE1-0026-1C55-6646-97129CCD00FA}"/>
          </ac:spMkLst>
        </pc:spChg>
        <pc:spChg chg="del">
          <ac:chgData name="Sergio Reyes Gajardo" userId="ae39495978026069" providerId="LiveId" clId="{D46A84E2-9C6A-44F0-87B7-FB552F59CC29}" dt="2024-07-22T00:54:19.958" v="1730" actId="478"/>
          <ac:spMkLst>
            <pc:docMk/>
            <pc:sldMk cId="1497114283" sldId="274"/>
            <ac:spMk id="6" creationId="{0396ECC3-2929-C3C2-F6DB-1A1F8B83C8CB}"/>
          </ac:spMkLst>
        </pc:spChg>
        <pc:spChg chg="del">
          <ac:chgData name="Sergio Reyes Gajardo" userId="ae39495978026069" providerId="LiveId" clId="{D46A84E2-9C6A-44F0-87B7-FB552F59CC29}" dt="2024-07-22T00:54:21.894" v="1731" actId="478"/>
          <ac:spMkLst>
            <pc:docMk/>
            <pc:sldMk cId="1497114283" sldId="274"/>
            <ac:spMk id="7" creationId="{E1122025-DFA2-AD5C-B462-C348FF485C8A}"/>
          </ac:spMkLst>
        </pc:spChg>
        <pc:spChg chg="del">
          <ac:chgData name="Sergio Reyes Gajardo" userId="ae39495978026069" providerId="LiveId" clId="{D46A84E2-9C6A-44F0-87B7-FB552F59CC29}" dt="2024-07-22T00:54:23.944" v="1732" actId="478"/>
          <ac:spMkLst>
            <pc:docMk/>
            <pc:sldMk cId="1497114283" sldId="274"/>
            <ac:spMk id="8" creationId="{18553092-2908-23E4-3431-D834FA6D1947}"/>
          </ac:spMkLst>
        </pc:spChg>
        <pc:spChg chg="add del">
          <ac:chgData name="Sergio Reyes Gajardo" userId="ae39495978026069" providerId="LiveId" clId="{D46A84E2-9C6A-44F0-87B7-FB552F59CC29}" dt="2024-07-22T00:54:46.699" v="1740" actId="26606"/>
          <ac:spMkLst>
            <pc:docMk/>
            <pc:sldMk cId="1497114283" sldId="274"/>
            <ac:spMk id="14" creationId="{0B761509-3B9A-49A6-A84B-C3D86811697D}"/>
          </ac:spMkLst>
        </pc:spChg>
        <pc:spChg chg="add del">
          <ac:chgData name="Sergio Reyes Gajardo" userId="ae39495978026069" providerId="LiveId" clId="{D46A84E2-9C6A-44F0-87B7-FB552F59CC29}" dt="2024-07-22T00:54:46.699" v="1740" actId="26606"/>
          <ac:spMkLst>
            <pc:docMk/>
            <pc:sldMk cId="1497114283" sldId="274"/>
            <ac:spMk id="16" creationId="{91DE43FD-EB47-414A-B0AB-169B0FFFA527}"/>
          </ac:spMkLst>
        </pc:spChg>
        <pc:spChg chg="add">
          <ac:chgData name="Sergio Reyes Gajardo" userId="ae39495978026069" providerId="LiveId" clId="{D46A84E2-9C6A-44F0-87B7-FB552F59CC29}" dt="2024-07-22T00:54:46.709" v="1741" actId="26606"/>
          <ac:spMkLst>
            <pc:docMk/>
            <pc:sldMk cId="1497114283" sldId="274"/>
            <ac:spMk id="22" creationId="{9A97C86A-04D6-40F7-AE84-31AB43E6A846}"/>
          </ac:spMkLst>
        </pc:spChg>
        <pc:spChg chg="add">
          <ac:chgData name="Sergio Reyes Gajardo" userId="ae39495978026069" providerId="LiveId" clId="{D46A84E2-9C6A-44F0-87B7-FB552F59CC29}" dt="2024-07-22T00:54:46.709" v="1741" actId="26606"/>
          <ac:spMkLst>
            <pc:docMk/>
            <pc:sldMk cId="1497114283" sldId="274"/>
            <ac:spMk id="23" creationId="{F3060C83-F051-4F0E-ABAD-AA0DFC48B218}"/>
          </ac:spMkLst>
        </pc:spChg>
        <pc:spChg chg="add">
          <ac:chgData name="Sergio Reyes Gajardo" userId="ae39495978026069" providerId="LiveId" clId="{D46A84E2-9C6A-44F0-87B7-FB552F59CC29}" dt="2024-07-22T00:54:46.709" v="1741" actId="26606"/>
          <ac:spMkLst>
            <pc:docMk/>
            <pc:sldMk cId="1497114283" sldId="274"/>
            <ac:spMk id="24" creationId="{FF9F2414-84E8-453E-B1F3-389FDE8192D9}"/>
          </ac:spMkLst>
        </pc:spChg>
        <pc:spChg chg="add">
          <ac:chgData name="Sergio Reyes Gajardo" userId="ae39495978026069" providerId="LiveId" clId="{D46A84E2-9C6A-44F0-87B7-FB552F59CC29}" dt="2024-07-22T00:54:46.709" v="1741" actId="26606"/>
          <ac:spMkLst>
            <pc:docMk/>
            <pc:sldMk cId="1497114283" sldId="274"/>
            <ac:spMk id="25" creationId="{83C98ABE-055B-441F-B07E-44F97F083C39}"/>
          </ac:spMkLst>
        </pc:spChg>
        <pc:spChg chg="add">
          <ac:chgData name="Sergio Reyes Gajardo" userId="ae39495978026069" providerId="LiveId" clId="{D46A84E2-9C6A-44F0-87B7-FB552F59CC29}" dt="2024-07-22T00:54:46.709" v="1741" actId="26606"/>
          <ac:spMkLst>
            <pc:docMk/>
            <pc:sldMk cId="1497114283" sldId="274"/>
            <ac:spMk id="26" creationId="{3ECA69A1-7536-43AC-85EF-C7106179F5ED}"/>
          </ac:spMkLst>
        </pc:spChg>
        <pc:spChg chg="add">
          <ac:chgData name="Sergio Reyes Gajardo" userId="ae39495978026069" providerId="LiveId" clId="{D46A84E2-9C6A-44F0-87B7-FB552F59CC29}" dt="2024-07-22T00:54:46.709" v="1741" actId="26606"/>
          <ac:spMkLst>
            <pc:docMk/>
            <pc:sldMk cId="1497114283" sldId="274"/>
            <ac:spMk id="27" creationId="{29FDB030-9B49-4CED-8CCD-4D99382388AC}"/>
          </ac:spMkLst>
        </pc:spChg>
        <pc:spChg chg="add">
          <ac:chgData name="Sergio Reyes Gajardo" userId="ae39495978026069" providerId="LiveId" clId="{D46A84E2-9C6A-44F0-87B7-FB552F59CC29}" dt="2024-07-22T00:54:46.709" v="1741" actId="26606"/>
          <ac:spMkLst>
            <pc:docMk/>
            <pc:sldMk cId="1497114283" sldId="274"/>
            <ac:spMk id="28" creationId="{3783CA14-24A1-485C-8B30-D6A5D87987AD}"/>
          </ac:spMkLst>
        </pc:spChg>
        <pc:grpChg chg="add del">
          <ac:chgData name="Sergio Reyes Gajardo" userId="ae39495978026069" providerId="LiveId" clId="{D46A84E2-9C6A-44F0-87B7-FB552F59CC29}" dt="2024-07-22T00:54:46.699" v="1740" actId="26606"/>
          <ac:grpSpMkLst>
            <pc:docMk/>
            <pc:sldMk cId="1497114283" sldId="274"/>
            <ac:grpSpMk id="18" creationId="{58495BCC-CE77-4CC2-952E-846F41119FD5}"/>
          </ac:grpSpMkLst>
        </pc:grpChg>
        <pc:picChg chg="del">
          <ac:chgData name="Sergio Reyes Gajardo" userId="ae39495978026069" providerId="LiveId" clId="{D46A84E2-9C6A-44F0-87B7-FB552F59CC29}" dt="2024-07-22T00:54:18.141" v="1729" actId="478"/>
          <ac:picMkLst>
            <pc:docMk/>
            <pc:sldMk cId="1497114283" sldId="274"/>
            <ac:picMk id="4" creationId="{80C58493-0274-F726-5E1B-B1A68CAF85CF}"/>
          </ac:picMkLst>
        </pc:picChg>
        <pc:picChg chg="add mod">
          <ac:chgData name="Sergio Reyes Gajardo" userId="ae39495978026069" providerId="LiveId" clId="{D46A84E2-9C6A-44F0-87B7-FB552F59CC29}" dt="2024-07-22T00:54:46.709" v="1741" actId="26606"/>
          <ac:picMkLst>
            <pc:docMk/>
            <pc:sldMk cId="1497114283" sldId="274"/>
            <ac:picMk id="9" creationId="{C88CF3B8-EA5D-3548-6921-40F65981583E}"/>
          </ac:picMkLst>
        </pc:picChg>
      </pc:sldChg>
      <pc:sldChg chg="add del">
        <pc:chgData name="Sergio Reyes Gajardo" userId="ae39495978026069" providerId="LiveId" clId="{D46A84E2-9C6A-44F0-87B7-FB552F59CC29}" dt="2024-07-22T00:54:28.747" v="1735"/>
        <pc:sldMkLst>
          <pc:docMk/>
          <pc:sldMk cId="1532210364" sldId="275"/>
        </pc:sldMkLst>
      </pc:sldChg>
      <pc:sldChg chg="addSp delSp modSp add mod ord setBg setClrOvrMap delDesignElem">
        <pc:chgData name="Sergio Reyes Gajardo" userId="ae39495978026069" providerId="LiveId" clId="{D46A84E2-9C6A-44F0-87B7-FB552F59CC29}" dt="2024-07-22T00:58:06.562" v="1838" actId="27636"/>
        <pc:sldMkLst>
          <pc:docMk/>
          <pc:sldMk cId="1835509502" sldId="275"/>
        </pc:sldMkLst>
        <pc:spChg chg="add mod ord">
          <ac:chgData name="Sergio Reyes Gajardo" userId="ae39495978026069" providerId="LiveId" clId="{D46A84E2-9C6A-44F0-87B7-FB552F59CC29}" dt="2024-07-22T00:58:06.562" v="1838" actId="27636"/>
          <ac:spMkLst>
            <pc:docMk/>
            <pc:sldMk cId="1835509502" sldId="275"/>
            <ac:spMk id="2" creationId="{B250A55D-97C9-AEF8-9D9B-CB75C71C0F95}"/>
          </ac:spMkLst>
        </pc:spChg>
        <pc:spChg chg="add mod">
          <ac:chgData name="Sergio Reyes Gajardo" userId="ae39495978026069" providerId="LiveId" clId="{D46A84E2-9C6A-44F0-87B7-FB552F59CC29}" dt="2024-07-22T00:57:57.715" v="1828" actId="2711"/>
          <ac:spMkLst>
            <pc:docMk/>
            <pc:sldMk cId="1835509502" sldId="275"/>
            <ac:spMk id="3" creationId="{FAC12C61-8690-D879-DF77-3C1D9D3D8DFD}"/>
          </ac:spMkLst>
        </pc:spChg>
        <pc:spChg chg="add del">
          <ac:chgData name="Sergio Reyes Gajardo" userId="ae39495978026069" providerId="LiveId" clId="{D46A84E2-9C6A-44F0-87B7-FB552F59CC29}" dt="2024-07-22T00:56:45.458" v="1806" actId="26606"/>
          <ac:spMkLst>
            <pc:docMk/>
            <pc:sldMk cId="1835509502" sldId="275"/>
            <ac:spMk id="6" creationId="{71B2258F-86CA-4D4D-8270-BC05FCDEBFB3}"/>
          </ac:spMkLst>
        </pc:spChg>
        <pc:spChg chg="add del">
          <ac:chgData name="Sergio Reyes Gajardo" userId="ae39495978026069" providerId="LiveId" clId="{D46A84E2-9C6A-44F0-87B7-FB552F59CC29}" dt="2024-07-22T00:56:53.403" v="1808" actId="26606"/>
          <ac:spMkLst>
            <pc:docMk/>
            <pc:sldMk cId="1835509502" sldId="275"/>
            <ac:spMk id="8" creationId="{0671A8AE-40A1-4631-A6B8-581AFF065482}"/>
          </ac:spMkLst>
        </pc:spChg>
        <pc:spChg chg="add del">
          <ac:chgData name="Sergio Reyes Gajardo" userId="ae39495978026069" providerId="LiveId" clId="{D46A84E2-9C6A-44F0-87B7-FB552F59CC29}" dt="2024-07-22T00:56:53.403" v="1808" actId="26606"/>
          <ac:spMkLst>
            <pc:docMk/>
            <pc:sldMk cId="1835509502" sldId="275"/>
            <ac:spMk id="11" creationId="{AB58EF07-17C2-48CF-ABB0-EEF1F17CB8F0}"/>
          </ac:spMkLst>
        </pc:spChg>
        <pc:spChg chg="add del">
          <ac:chgData name="Sergio Reyes Gajardo" userId="ae39495978026069" providerId="LiveId" clId="{D46A84E2-9C6A-44F0-87B7-FB552F59CC29}" dt="2024-07-22T00:56:53.403" v="1808" actId="26606"/>
          <ac:spMkLst>
            <pc:docMk/>
            <pc:sldMk cId="1835509502" sldId="275"/>
            <ac:spMk id="13" creationId="{AF2F604E-43BE-4DC3-B983-E071523364F8}"/>
          </ac:spMkLst>
        </pc:spChg>
        <pc:spChg chg="add del">
          <ac:chgData name="Sergio Reyes Gajardo" userId="ae39495978026069" providerId="LiveId" clId="{D46A84E2-9C6A-44F0-87B7-FB552F59CC29}" dt="2024-07-22T00:56:53.403" v="1808" actId="26606"/>
          <ac:spMkLst>
            <pc:docMk/>
            <pc:sldMk cId="1835509502" sldId="275"/>
            <ac:spMk id="15" creationId="{08C9B587-E65E-4B52-B37C-ABEBB6E87928}"/>
          </ac:spMkLst>
        </pc:spChg>
        <pc:spChg chg="del">
          <ac:chgData name="Sergio Reyes Gajardo" userId="ae39495978026069" providerId="LiveId" clId="{D46A84E2-9C6A-44F0-87B7-FB552F59CC29}" dt="2024-07-22T00:55:10.018" v="1743"/>
          <ac:spMkLst>
            <pc:docMk/>
            <pc:sldMk cId="1835509502" sldId="275"/>
            <ac:spMk id="22" creationId="{9A97C86A-04D6-40F7-AE84-31AB43E6A846}"/>
          </ac:spMkLst>
        </pc:spChg>
        <pc:spChg chg="del">
          <ac:chgData name="Sergio Reyes Gajardo" userId="ae39495978026069" providerId="LiveId" clId="{D46A84E2-9C6A-44F0-87B7-FB552F59CC29}" dt="2024-07-22T00:55:10.018" v="1743"/>
          <ac:spMkLst>
            <pc:docMk/>
            <pc:sldMk cId="1835509502" sldId="275"/>
            <ac:spMk id="23" creationId="{F3060C83-F051-4F0E-ABAD-AA0DFC48B218}"/>
          </ac:spMkLst>
        </pc:spChg>
        <pc:spChg chg="del">
          <ac:chgData name="Sergio Reyes Gajardo" userId="ae39495978026069" providerId="LiveId" clId="{D46A84E2-9C6A-44F0-87B7-FB552F59CC29}" dt="2024-07-22T00:55:10.018" v="1743"/>
          <ac:spMkLst>
            <pc:docMk/>
            <pc:sldMk cId="1835509502" sldId="275"/>
            <ac:spMk id="24" creationId="{FF9F2414-84E8-453E-B1F3-389FDE8192D9}"/>
          </ac:spMkLst>
        </pc:spChg>
        <pc:spChg chg="del">
          <ac:chgData name="Sergio Reyes Gajardo" userId="ae39495978026069" providerId="LiveId" clId="{D46A84E2-9C6A-44F0-87B7-FB552F59CC29}" dt="2024-07-22T00:55:10.018" v="1743"/>
          <ac:spMkLst>
            <pc:docMk/>
            <pc:sldMk cId="1835509502" sldId="275"/>
            <ac:spMk id="25" creationId="{83C98ABE-055B-441F-B07E-44F97F083C39}"/>
          </ac:spMkLst>
        </pc:spChg>
        <pc:spChg chg="del">
          <ac:chgData name="Sergio Reyes Gajardo" userId="ae39495978026069" providerId="LiveId" clId="{D46A84E2-9C6A-44F0-87B7-FB552F59CC29}" dt="2024-07-22T00:55:10.018" v="1743"/>
          <ac:spMkLst>
            <pc:docMk/>
            <pc:sldMk cId="1835509502" sldId="275"/>
            <ac:spMk id="26" creationId="{3ECA69A1-7536-43AC-85EF-C7106179F5ED}"/>
          </ac:spMkLst>
        </pc:spChg>
        <pc:spChg chg="del">
          <ac:chgData name="Sergio Reyes Gajardo" userId="ae39495978026069" providerId="LiveId" clId="{D46A84E2-9C6A-44F0-87B7-FB552F59CC29}" dt="2024-07-22T00:55:10.018" v="1743"/>
          <ac:spMkLst>
            <pc:docMk/>
            <pc:sldMk cId="1835509502" sldId="275"/>
            <ac:spMk id="27" creationId="{29FDB030-9B49-4CED-8CCD-4D99382388AC}"/>
          </ac:spMkLst>
        </pc:spChg>
        <pc:spChg chg="del">
          <ac:chgData name="Sergio Reyes Gajardo" userId="ae39495978026069" providerId="LiveId" clId="{D46A84E2-9C6A-44F0-87B7-FB552F59CC29}" dt="2024-07-22T00:55:10.018" v="1743"/>
          <ac:spMkLst>
            <pc:docMk/>
            <pc:sldMk cId="1835509502" sldId="275"/>
            <ac:spMk id="28" creationId="{3783CA14-24A1-485C-8B30-D6A5D87987AD}"/>
          </ac:spMkLst>
        </pc:spChg>
        <pc:spChg chg="add">
          <ac:chgData name="Sergio Reyes Gajardo" userId="ae39495978026069" providerId="LiveId" clId="{D46A84E2-9C6A-44F0-87B7-FB552F59CC29}" dt="2024-07-22T00:57:10.864" v="1813" actId="26606"/>
          <ac:spMkLst>
            <pc:docMk/>
            <pc:sldMk cId="1835509502" sldId="275"/>
            <ac:spMk id="29" creationId="{9D768B77-8742-43A0-AF16-6AC4D378E482}"/>
          </ac:spMkLst>
        </pc:spChg>
        <pc:spChg chg="add">
          <ac:chgData name="Sergio Reyes Gajardo" userId="ae39495978026069" providerId="LiveId" clId="{D46A84E2-9C6A-44F0-87B7-FB552F59CC29}" dt="2024-07-22T00:57:10.864" v="1813" actId="26606"/>
          <ac:spMkLst>
            <pc:docMk/>
            <pc:sldMk cId="1835509502" sldId="275"/>
            <ac:spMk id="30" creationId="{48B13CA8-CBEA-4805-955D-CEBE32236560}"/>
          </ac:spMkLst>
        </pc:spChg>
        <pc:picChg chg="add del">
          <ac:chgData name="Sergio Reyes Gajardo" userId="ae39495978026069" providerId="LiveId" clId="{D46A84E2-9C6A-44F0-87B7-FB552F59CC29}" dt="2024-07-22T00:56:45.458" v="1806" actId="26606"/>
          <ac:picMkLst>
            <pc:docMk/>
            <pc:sldMk cId="1835509502" sldId="275"/>
            <ac:picMk id="5" creationId="{3B825DA0-6181-9436-7658-2B72CACBDB2F}"/>
          </ac:picMkLst>
        </pc:picChg>
        <pc:picChg chg="del">
          <ac:chgData name="Sergio Reyes Gajardo" userId="ae39495978026069" providerId="LiveId" clId="{D46A84E2-9C6A-44F0-87B7-FB552F59CC29}" dt="2024-07-22T00:55:13.254" v="1746" actId="478"/>
          <ac:picMkLst>
            <pc:docMk/>
            <pc:sldMk cId="1835509502" sldId="275"/>
            <ac:picMk id="9" creationId="{C88CF3B8-EA5D-3548-6921-40F65981583E}"/>
          </ac:picMkLst>
        </pc:picChg>
        <pc:picChg chg="add del">
          <ac:chgData name="Sergio Reyes Gajardo" userId="ae39495978026069" providerId="LiveId" clId="{D46A84E2-9C6A-44F0-87B7-FB552F59CC29}" dt="2024-07-22T00:56:53.403" v="1808" actId="26606"/>
          <ac:picMkLst>
            <pc:docMk/>
            <pc:sldMk cId="1835509502" sldId="275"/>
            <ac:picMk id="10" creationId="{EC7C8BC2-5A69-7FDD-B07F-734607B8CDF3}"/>
          </ac:picMkLst>
        </pc:picChg>
        <pc:picChg chg="add del">
          <ac:chgData name="Sergio Reyes Gajardo" userId="ae39495978026069" providerId="LiveId" clId="{D46A84E2-9C6A-44F0-87B7-FB552F59CC29}" dt="2024-07-22T00:57:02.888" v="1810" actId="26606"/>
          <ac:picMkLst>
            <pc:docMk/>
            <pc:sldMk cId="1835509502" sldId="275"/>
            <ac:picMk id="17" creationId="{B896A369-41A7-FAAD-AAAD-BC36ECCDD6A1}"/>
          </ac:picMkLst>
        </pc:picChg>
        <pc:picChg chg="add del">
          <ac:chgData name="Sergio Reyes Gajardo" userId="ae39495978026069" providerId="LiveId" clId="{D46A84E2-9C6A-44F0-87B7-FB552F59CC29}" dt="2024-07-22T00:57:10.854" v="1812" actId="26606"/>
          <ac:picMkLst>
            <pc:docMk/>
            <pc:sldMk cId="1835509502" sldId="275"/>
            <ac:picMk id="21" creationId="{D669D8D3-2728-8CDB-9402-A22EDA1095B2}"/>
          </ac:picMkLst>
        </pc:picChg>
        <pc:picChg chg="add">
          <ac:chgData name="Sergio Reyes Gajardo" userId="ae39495978026069" providerId="LiveId" clId="{D46A84E2-9C6A-44F0-87B7-FB552F59CC29}" dt="2024-07-22T00:57:10.864" v="1813" actId="26606"/>
          <ac:picMkLst>
            <pc:docMk/>
            <pc:sldMk cId="1835509502" sldId="275"/>
            <ac:picMk id="31" creationId="{4FA13678-4006-C13D-AAB4-E52FD0B0607C}"/>
          </ac:picMkLst>
        </pc:picChg>
        <pc:cxnChg chg="add del">
          <ac:chgData name="Sergio Reyes Gajardo" userId="ae39495978026069" providerId="LiveId" clId="{D46A84E2-9C6A-44F0-87B7-FB552F59CC29}" dt="2024-07-22T00:57:02.888" v="1810" actId="26606"/>
          <ac:cxnSpMkLst>
            <pc:docMk/>
            <pc:sldMk cId="1835509502" sldId="275"/>
            <ac:cxnSpMk id="18" creationId="{33193FD5-6A49-7562-EA76-F15D42E15804}"/>
          </ac:cxnSpMkLst>
        </pc:cxnChg>
        <pc:cxnChg chg="add del">
          <ac:chgData name="Sergio Reyes Gajardo" userId="ae39495978026069" providerId="LiveId" clId="{D46A84E2-9C6A-44F0-87B7-FB552F59CC29}" dt="2024-07-22T00:57:10.854" v="1812" actId="26606"/>
          <ac:cxnSpMkLst>
            <pc:docMk/>
            <pc:sldMk cId="1835509502" sldId="275"/>
            <ac:cxnSpMk id="20" creationId="{1503BFE4-729B-D9D0-C17B-501E6AF1127A}"/>
          </ac:cxnSpMkLst>
        </pc:cxnChg>
      </pc:sldChg>
      <pc:sldChg chg="addSp delSp modSp add mod setBg delDesignElem">
        <pc:chgData name="Sergio Reyes Gajardo" userId="ae39495978026069" providerId="LiveId" clId="{D46A84E2-9C6A-44F0-87B7-FB552F59CC29}" dt="2024-07-22T01:03:36.060" v="1854" actId="26606"/>
        <pc:sldMkLst>
          <pc:docMk/>
          <pc:sldMk cId="975599065" sldId="276"/>
        </pc:sldMkLst>
        <pc:spChg chg="add del">
          <ac:chgData name="Sergio Reyes Gajardo" userId="ae39495978026069" providerId="LiveId" clId="{D46A84E2-9C6A-44F0-87B7-FB552F59CC29}" dt="2024-07-22T01:03:23.702" v="1846" actId="22"/>
          <ac:spMkLst>
            <pc:docMk/>
            <pc:sldMk cId="975599065" sldId="276"/>
            <ac:spMk id="3" creationId="{0B2F88E3-623D-586F-CF84-6C674006BE43}"/>
          </ac:spMkLst>
        </pc:spChg>
        <pc:spChg chg="add del">
          <ac:chgData name="Sergio Reyes Gajardo" userId="ae39495978026069" providerId="LiveId" clId="{D46A84E2-9C6A-44F0-87B7-FB552F59CC29}" dt="2024-07-22T01:03:36.051" v="1853" actId="26606"/>
          <ac:spMkLst>
            <pc:docMk/>
            <pc:sldMk cId="975599065" sldId="276"/>
            <ac:spMk id="10" creationId="{32BC26D8-82FB-445E-AA49-62A77D7C1EE0}"/>
          </ac:spMkLst>
        </pc:spChg>
        <pc:spChg chg="add del">
          <ac:chgData name="Sergio Reyes Gajardo" userId="ae39495978026069" providerId="LiveId" clId="{D46A84E2-9C6A-44F0-87B7-FB552F59CC29}" dt="2024-07-22T01:03:36.051" v="1853" actId="26606"/>
          <ac:spMkLst>
            <pc:docMk/>
            <pc:sldMk cId="975599065" sldId="276"/>
            <ac:spMk id="12" creationId="{CB44330D-EA18-4254-AA95-EB49948539B8}"/>
          </ac:spMkLst>
        </pc:spChg>
        <pc:spChg chg="add">
          <ac:chgData name="Sergio Reyes Gajardo" userId="ae39495978026069" providerId="LiveId" clId="{D46A84E2-9C6A-44F0-87B7-FB552F59CC29}" dt="2024-07-22T01:03:36.060" v="1854" actId="26606"/>
          <ac:spMkLst>
            <pc:docMk/>
            <pc:sldMk cId="975599065" sldId="276"/>
            <ac:spMk id="14" creationId="{29FDB030-9B49-4CED-8CCD-4D99382388AC}"/>
          </ac:spMkLst>
        </pc:spChg>
        <pc:spChg chg="add">
          <ac:chgData name="Sergio Reyes Gajardo" userId="ae39495978026069" providerId="LiveId" clId="{D46A84E2-9C6A-44F0-87B7-FB552F59CC29}" dt="2024-07-22T01:03:36.060" v="1854" actId="26606"/>
          <ac:spMkLst>
            <pc:docMk/>
            <pc:sldMk cId="975599065" sldId="276"/>
            <ac:spMk id="15" creationId="{F3060C83-F051-4F0E-ABAD-AA0DFC48B218}"/>
          </ac:spMkLst>
        </pc:spChg>
        <pc:spChg chg="add">
          <ac:chgData name="Sergio Reyes Gajardo" userId="ae39495978026069" providerId="LiveId" clId="{D46A84E2-9C6A-44F0-87B7-FB552F59CC29}" dt="2024-07-22T01:03:36.060" v="1854" actId="26606"/>
          <ac:spMkLst>
            <pc:docMk/>
            <pc:sldMk cId="975599065" sldId="276"/>
            <ac:spMk id="16" creationId="{3783CA14-24A1-485C-8B30-D6A5D87987AD}"/>
          </ac:spMkLst>
        </pc:spChg>
        <pc:spChg chg="add">
          <ac:chgData name="Sergio Reyes Gajardo" userId="ae39495978026069" providerId="LiveId" clId="{D46A84E2-9C6A-44F0-87B7-FB552F59CC29}" dt="2024-07-22T01:03:36.060" v="1854" actId="26606"/>
          <ac:spMkLst>
            <pc:docMk/>
            <pc:sldMk cId="975599065" sldId="276"/>
            <ac:spMk id="17" creationId="{83C98ABE-055B-441F-B07E-44F97F083C39}"/>
          </ac:spMkLst>
        </pc:spChg>
        <pc:spChg chg="add">
          <ac:chgData name="Sergio Reyes Gajardo" userId="ae39495978026069" providerId="LiveId" clId="{D46A84E2-9C6A-44F0-87B7-FB552F59CC29}" dt="2024-07-22T01:03:36.060" v="1854" actId="26606"/>
          <ac:spMkLst>
            <pc:docMk/>
            <pc:sldMk cId="975599065" sldId="276"/>
            <ac:spMk id="18" creationId="{9A97C86A-04D6-40F7-AE84-31AB43E6A846}"/>
          </ac:spMkLst>
        </pc:spChg>
        <pc:spChg chg="add">
          <ac:chgData name="Sergio Reyes Gajardo" userId="ae39495978026069" providerId="LiveId" clId="{D46A84E2-9C6A-44F0-87B7-FB552F59CC29}" dt="2024-07-22T01:03:36.060" v="1854" actId="26606"/>
          <ac:spMkLst>
            <pc:docMk/>
            <pc:sldMk cId="975599065" sldId="276"/>
            <ac:spMk id="19" creationId="{3ECA69A1-7536-43AC-85EF-C7106179F5ED}"/>
          </ac:spMkLst>
        </pc:spChg>
        <pc:spChg chg="add">
          <ac:chgData name="Sergio Reyes Gajardo" userId="ae39495978026069" providerId="LiveId" clId="{D46A84E2-9C6A-44F0-87B7-FB552F59CC29}" dt="2024-07-22T01:03:36.060" v="1854" actId="26606"/>
          <ac:spMkLst>
            <pc:docMk/>
            <pc:sldMk cId="975599065" sldId="276"/>
            <ac:spMk id="20" creationId="{FF9F2414-84E8-453E-B1F3-389FDE8192D9}"/>
          </ac:spMkLst>
        </pc:spChg>
        <pc:spChg chg="del">
          <ac:chgData name="Sergio Reyes Gajardo" userId="ae39495978026069" providerId="LiveId" clId="{D46A84E2-9C6A-44F0-87B7-FB552F59CC29}" dt="2024-07-22T01:03:07.172" v="1843"/>
          <ac:spMkLst>
            <pc:docMk/>
            <pc:sldMk cId="975599065" sldId="276"/>
            <ac:spMk id="22" creationId="{9A97C86A-04D6-40F7-AE84-31AB43E6A846}"/>
          </ac:spMkLst>
        </pc:spChg>
        <pc:spChg chg="del">
          <ac:chgData name="Sergio Reyes Gajardo" userId="ae39495978026069" providerId="LiveId" clId="{D46A84E2-9C6A-44F0-87B7-FB552F59CC29}" dt="2024-07-22T01:03:07.172" v="1843"/>
          <ac:spMkLst>
            <pc:docMk/>
            <pc:sldMk cId="975599065" sldId="276"/>
            <ac:spMk id="23" creationId="{F3060C83-F051-4F0E-ABAD-AA0DFC48B218}"/>
          </ac:spMkLst>
        </pc:spChg>
        <pc:spChg chg="del">
          <ac:chgData name="Sergio Reyes Gajardo" userId="ae39495978026069" providerId="LiveId" clId="{D46A84E2-9C6A-44F0-87B7-FB552F59CC29}" dt="2024-07-22T01:03:07.172" v="1843"/>
          <ac:spMkLst>
            <pc:docMk/>
            <pc:sldMk cId="975599065" sldId="276"/>
            <ac:spMk id="24" creationId="{FF9F2414-84E8-453E-B1F3-389FDE8192D9}"/>
          </ac:spMkLst>
        </pc:spChg>
        <pc:spChg chg="del">
          <ac:chgData name="Sergio Reyes Gajardo" userId="ae39495978026069" providerId="LiveId" clId="{D46A84E2-9C6A-44F0-87B7-FB552F59CC29}" dt="2024-07-22T01:03:07.172" v="1843"/>
          <ac:spMkLst>
            <pc:docMk/>
            <pc:sldMk cId="975599065" sldId="276"/>
            <ac:spMk id="25" creationId="{83C98ABE-055B-441F-B07E-44F97F083C39}"/>
          </ac:spMkLst>
        </pc:spChg>
        <pc:spChg chg="del">
          <ac:chgData name="Sergio Reyes Gajardo" userId="ae39495978026069" providerId="LiveId" clId="{D46A84E2-9C6A-44F0-87B7-FB552F59CC29}" dt="2024-07-22T01:03:07.172" v="1843"/>
          <ac:spMkLst>
            <pc:docMk/>
            <pc:sldMk cId="975599065" sldId="276"/>
            <ac:spMk id="26" creationId="{3ECA69A1-7536-43AC-85EF-C7106179F5ED}"/>
          </ac:spMkLst>
        </pc:spChg>
        <pc:spChg chg="del">
          <ac:chgData name="Sergio Reyes Gajardo" userId="ae39495978026069" providerId="LiveId" clId="{D46A84E2-9C6A-44F0-87B7-FB552F59CC29}" dt="2024-07-22T01:03:07.172" v="1843"/>
          <ac:spMkLst>
            <pc:docMk/>
            <pc:sldMk cId="975599065" sldId="276"/>
            <ac:spMk id="27" creationId="{29FDB030-9B49-4CED-8CCD-4D99382388AC}"/>
          </ac:spMkLst>
        </pc:spChg>
        <pc:spChg chg="del">
          <ac:chgData name="Sergio Reyes Gajardo" userId="ae39495978026069" providerId="LiveId" clId="{D46A84E2-9C6A-44F0-87B7-FB552F59CC29}" dt="2024-07-22T01:03:07.172" v="1843"/>
          <ac:spMkLst>
            <pc:docMk/>
            <pc:sldMk cId="975599065" sldId="276"/>
            <ac:spMk id="28" creationId="{3783CA14-24A1-485C-8B30-D6A5D87987AD}"/>
          </ac:spMkLst>
        </pc:spChg>
        <pc:picChg chg="add mod">
          <ac:chgData name="Sergio Reyes Gajardo" userId="ae39495978026069" providerId="LiveId" clId="{D46A84E2-9C6A-44F0-87B7-FB552F59CC29}" dt="2024-07-22T01:03:36.060" v="1854" actId="26606"/>
          <ac:picMkLst>
            <pc:docMk/>
            <pc:sldMk cId="975599065" sldId="276"/>
            <ac:picMk id="5" creationId="{53D9D552-0981-8A93-27BC-9D5CB96DFF6D}"/>
          </ac:picMkLst>
        </pc:picChg>
        <pc:picChg chg="del">
          <ac:chgData name="Sergio Reyes Gajardo" userId="ae39495978026069" providerId="LiveId" clId="{D46A84E2-9C6A-44F0-87B7-FB552F59CC29}" dt="2024-07-22T01:03:09.066" v="1844" actId="478"/>
          <ac:picMkLst>
            <pc:docMk/>
            <pc:sldMk cId="975599065" sldId="276"/>
            <ac:picMk id="9" creationId="{C88CF3B8-EA5D-3548-6921-40F65981583E}"/>
          </ac:picMkLst>
        </pc:picChg>
      </pc:sldChg>
      <pc:sldChg chg="addSp delSp modSp add mod setBg delDesignElem">
        <pc:chgData name="Sergio Reyes Gajardo" userId="ae39495978026069" providerId="LiveId" clId="{D46A84E2-9C6A-44F0-87B7-FB552F59CC29}" dt="2024-07-22T01:05:42.792" v="1939" actId="26606"/>
        <pc:sldMkLst>
          <pc:docMk/>
          <pc:sldMk cId="1863400898" sldId="277"/>
        </pc:sldMkLst>
        <pc:spChg chg="add mod">
          <ac:chgData name="Sergio Reyes Gajardo" userId="ae39495978026069" providerId="LiveId" clId="{D46A84E2-9C6A-44F0-87B7-FB552F59CC29}" dt="2024-07-22T01:05:42.792" v="1939" actId="26606"/>
          <ac:spMkLst>
            <pc:docMk/>
            <pc:sldMk cId="1863400898" sldId="277"/>
            <ac:spMk id="2" creationId="{70A5C612-7CEC-6097-C875-F39DE62F36A8}"/>
          </ac:spMkLst>
        </pc:spChg>
        <pc:spChg chg="add mod">
          <ac:chgData name="Sergio Reyes Gajardo" userId="ae39495978026069" providerId="LiveId" clId="{D46A84E2-9C6A-44F0-87B7-FB552F59CC29}" dt="2024-07-22T01:05:42.792" v="1939" actId="26606"/>
          <ac:spMkLst>
            <pc:docMk/>
            <pc:sldMk cId="1863400898" sldId="277"/>
            <ac:spMk id="3" creationId="{62452F23-47E8-52F0-974A-A5A1E6F62EB6}"/>
          </ac:spMkLst>
        </pc:spChg>
        <pc:spChg chg="add">
          <ac:chgData name="Sergio Reyes Gajardo" userId="ae39495978026069" providerId="LiveId" clId="{D46A84E2-9C6A-44F0-87B7-FB552F59CC29}" dt="2024-07-22T01:05:42.792" v="1939" actId="26606"/>
          <ac:spMkLst>
            <pc:docMk/>
            <pc:sldMk cId="1863400898" sldId="277"/>
            <ac:spMk id="8" creationId="{2E80C965-DB6D-4F81-9E9E-B027384D0BD6}"/>
          </ac:spMkLst>
        </pc:spChg>
        <pc:spChg chg="add">
          <ac:chgData name="Sergio Reyes Gajardo" userId="ae39495978026069" providerId="LiveId" clId="{D46A84E2-9C6A-44F0-87B7-FB552F59CC29}" dt="2024-07-22T01:05:42.792" v="1939" actId="26606"/>
          <ac:spMkLst>
            <pc:docMk/>
            <pc:sldMk cId="1863400898" sldId="277"/>
            <ac:spMk id="9" creationId="{633C5E46-DAC5-4661-9C87-22B08E2A512F}"/>
          </ac:spMkLst>
        </pc:spChg>
        <pc:spChg chg="add">
          <ac:chgData name="Sergio Reyes Gajardo" userId="ae39495978026069" providerId="LiveId" clId="{D46A84E2-9C6A-44F0-87B7-FB552F59CC29}" dt="2024-07-22T01:05:42.792" v="1939" actId="26606"/>
          <ac:spMkLst>
            <pc:docMk/>
            <pc:sldMk cId="1863400898" sldId="277"/>
            <ac:spMk id="10" creationId="{86FF76B9-219D-4469-AF87-0236D29032F1}"/>
          </ac:spMkLst>
        </pc:spChg>
        <pc:spChg chg="del">
          <ac:chgData name="Sergio Reyes Gajardo" userId="ae39495978026069" providerId="LiveId" clId="{D46A84E2-9C6A-44F0-87B7-FB552F59CC29}" dt="2024-07-22T01:04:28.173" v="1856"/>
          <ac:spMkLst>
            <pc:docMk/>
            <pc:sldMk cId="1863400898" sldId="277"/>
            <ac:spMk id="14" creationId="{29FDB030-9B49-4CED-8CCD-4D99382388AC}"/>
          </ac:spMkLst>
        </pc:spChg>
        <pc:spChg chg="del">
          <ac:chgData name="Sergio Reyes Gajardo" userId="ae39495978026069" providerId="LiveId" clId="{D46A84E2-9C6A-44F0-87B7-FB552F59CC29}" dt="2024-07-22T01:04:28.173" v="1856"/>
          <ac:spMkLst>
            <pc:docMk/>
            <pc:sldMk cId="1863400898" sldId="277"/>
            <ac:spMk id="15" creationId="{F3060C83-F051-4F0E-ABAD-AA0DFC48B218}"/>
          </ac:spMkLst>
        </pc:spChg>
        <pc:spChg chg="del">
          <ac:chgData name="Sergio Reyes Gajardo" userId="ae39495978026069" providerId="LiveId" clId="{D46A84E2-9C6A-44F0-87B7-FB552F59CC29}" dt="2024-07-22T01:04:28.173" v="1856"/>
          <ac:spMkLst>
            <pc:docMk/>
            <pc:sldMk cId="1863400898" sldId="277"/>
            <ac:spMk id="16" creationId="{3783CA14-24A1-485C-8B30-D6A5D87987AD}"/>
          </ac:spMkLst>
        </pc:spChg>
        <pc:spChg chg="del">
          <ac:chgData name="Sergio Reyes Gajardo" userId="ae39495978026069" providerId="LiveId" clId="{D46A84E2-9C6A-44F0-87B7-FB552F59CC29}" dt="2024-07-22T01:04:28.173" v="1856"/>
          <ac:spMkLst>
            <pc:docMk/>
            <pc:sldMk cId="1863400898" sldId="277"/>
            <ac:spMk id="17" creationId="{83C98ABE-055B-441F-B07E-44F97F083C39}"/>
          </ac:spMkLst>
        </pc:spChg>
        <pc:spChg chg="del">
          <ac:chgData name="Sergio Reyes Gajardo" userId="ae39495978026069" providerId="LiveId" clId="{D46A84E2-9C6A-44F0-87B7-FB552F59CC29}" dt="2024-07-22T01:04:28.173" v="1856"/>
          <ac:spMkLst>
            <pc:docMk/>
            <pc:sldMk cId="1863400898" sldId="277"/>
            <ac:spMk id="18" creationId="{9A97C86A-04D6-40F7-AE84-31AB43E6A846}"/>
          </ac:spMkLst>
        </pc:spChg>
        <pc:spChg chg="del">
          <ac:chgData name="Sergio Reyes Gajardo" userId="ae39495978026069" providerId="LiveId" clId="{D46A84E2-9C6A-44F0-87B7-FB552F59CC29}" dt="2024-07-22T01:04:28.173" v="1856"/>
          <ac:spMkLst>
            <pc:docMk/>
            <pc:sldMk cId="1863400898" sldId="277"/>
            <ac:spMk id="19" creationId="{3ECA69A1-7536-43AC-85EF-C7106179F5ED}"/>
          </ac:spMkLst>
        </pc:spChg>
        <pc:spChg chg="del">
          <ac:chgData name="Sergio Reyes Gajardo" userId="ae39495978026069" providerId="LiveId" clId="{D46A84E2-9C6A-44F0-87B7-FB552F59CC29}" dt="2024-07-22T01:04:28.173" v="1856"/>
          <ac:spMkLst>
            <pc:docMk/>
            <pc:sldMk cId="1863400898" sldId="277"/>
            <ac:spMk id="20" creationId="{FF9F2414-84E8-453E-B1F3-389FDE8192D9}"/>
          </ac:spMkLst>
        </pc:spChg>
        <pc:grpChg chg="add">
          <ac:chgData name="Sergio Reyes Gajardo" userId="ae39495978026069" providerId="LiveId" clId="{D46A84E2-9C6A-44F0-87B7-FB552F59CC29}" dt="2024-07-22T01:05:42.792" v="1939" actId="26606"/>
          <ac:grpSpMkLst>
            <pc:docMk/>
            <pc:sldMk cId="1863400898" sldId="277"/>
            <ac:grpSpMk id="12" creationId="{DB88BD78-87E1-424D-B479-C37D8E41B12E}"/>
          </ac:grpSpMkLst>
        </pc:grpChg>
      </pc:sldChg>
      <pc:sldChg chg="addSp delSp modSp add mod setBg delDesignElem">
        <pc:chgData name="Sergio Reyes Gajardo" userId="ae39495978026069" providerId="LiveId" clId="{D46A84E2-9C6A-44F0-87B7-FB552F59CC29}" dt="2024-07-22T01:07:25.792" v="1952" actId="113"/>
        <pc:sldMkLst>
          <pc:docMk/>
          <pc:sldMk cId="3448191592" sldId="278"/>
        </pc:sldMkLst>
        <pc:spChg chg="del">
          <ac:chgData name="Sergio Reyes Gajardo" userId="ae39495978026069" providerId="LiveId" clId="{D46A84E2-9C6A-44F0-87B7-FB552F59CC29}" dt="2024-07-22T01:06:32.703" v="1943" actId="478"/>
          <ac:spMkLst>
            <pc:docMk/>
            <pc:sldMk cId="3448191592" sldId="278"/>
            <ac:spMk id="2" creationId="{70A5C612-7CEC-6097-C875-F39DE62F36A8}"/>
          </ac:spMkLst>
        </pc:spChg>
        <pc:spChg chg="del">
          <ac:chgData name="Sergio Reyes Gajardo" userId="ae39495978026069" providerId="LiveId" clId="{D46A84E2-9C6A-44F0-87B7-FB552F59CC29}" dt="2024-07-22T01:06:34.624" v="1944" actId="478"/>
          <ac:spMkLst>
            <pc:docMk/>
            <pc:sldMk cId="3448191592" sldId="278"/>
            <ac:spMk id="3" creationId="{62452F23-47E8-52F0-974A-A5A1E6F62EB6}"/>
          </ac:spMkLst>
        </pc:spChg>
        <pc:spChg chg="add">
          <ac:chgData name="Sergio Reyes Gajardo" userId="ae39495978026069" providerId="LiveId" clId="{D46A84E2-9C6A-44F0-87B7-FB552F59CC29}" dt="2024-07-22T01:06:40.445" v="1947" actId="26606"/>
          <ac:spMkLst>
            <pc:docMk/>
            <pc:sldMk cId="3448191592" sldId="278"/>
            <ac:spMk id="6" creationId="{86FF76B9-219D-4469-AF87-0236D29032F1}"/>
          </ac:spMkLst>
        </pc:spChg>
        <pc:spChg chg="del">
          <ac:chgData name="Sergio Reyes Gajardo" userId="ae39495978026069" providerId="LiveId" clId="{D46A84E2-9C6A-44F0-87B7-FB552F59CC29}" dt="2024-07-22T01:06:28.625" v="1941"/>
          <ac:spMkLst>
            <pc:docMk/>
            <pc:sldMk cId="3448191592" sldId="278"/>
            <ac:spMk id="8" creationId="{2E80C965-DB6D-4F81-9E9E-B027384D0BD6}"/>
          </ac:spMkLst>
        </pc:spChg>
        <pc:spChg chg="del">
          <ac:chgData name="Sergio Reyes Gajardo" userId="ae39495978026069" providerId="LiveId" clId="{D46A84E2-9C6A-44F0-87B7-FB552F59CC29}" dt="2024-07-22T01:06:28.625" v="1941"/>
          <ac:spMkLst>
            <pc:docMk/>
            <pc:sldMk cId="3448191592" sldId="278"/>
            <ac:spMk id="9" creationId="{633C5E46-DAC5-4661-9C87-22B08E2A512F}"/>
          </ac:spMkLst>
        </pc:spChg>
        <pc:spChg chg="del">
          <ac:chgData name="Sergio Reyes Gajardo" userId="ae39495978026069" providerId="LiveId" clId="{D46A84E2-9C6A-44F0-87B7-FB552F59CC29}" dt="2024-07-22T01:06:28.625" v="1941"/>
          <ac:spMkLst>
            <pc:docMk/>
            <pc:sldMk cId="3448191592" sldId="278"/>
            <ac:spMk id="10" creationId="{86FF76B9-219D-4469-AF87-0236D29032F1}"/>
          </ac:spMkLst>
        </pc:spChg>
        <pc:spChg chg="add">
          <ac:chgData name="Sergio Reyes Gajardo" userId="ae39495978026069" providerId="LiveId" clId="{D46A84E2-9C6A-44F0-87B7-FB552F59CC29}" dt="2024-07-22T01:06:40.445" v="1947" actId="26606"/>
          <ac:spMkLst>
            <pc:docMk/>
            <pc:sldMk cId="3448191592" sldId="278"/>
            <ac:spMk id="15" creationId="{2E80C965-DB6D-4F81-9E9E-B027384D0BD6}"/>
          </ac:spMkLst>
        </pc:spChg>
        <pc:spChg chg="add">
          <ac:chgData name="Sergio Reyes Gajardo" userId="ae39495978026069" providerId="LiveId" clId="{D46A84E2-9C6A-44F0-87B7-FB552F59CC29}" dt="2024-07-22T01:06:40.445" v="1947" actId="26606"/>
          <ac:spMkLst>
            <pc:docMk/>
            <pc:sldMk cId="3448191592" sldId="278"/>
            <ac:spMk id="17" creationId="{633C5E46-DAC5-4661-9C87-22B08E2A512F}"/>
          </ac:spMkLst>
        </pc:spChg>
        <pc:grpChg chg="add">
          <ac:chgData name="Sergio Reyes Gajardo" userId="ae39495978026069" providerId="LiveId" clId="{D46A84E2-9C6A-44F0-87B7-FB552F59CC29}" dt="2024-07-22T01:06:40.445" v="1947" actId="26606"/>
          <ac:grpSpMkLst>
            <pc:docMk/>
            <pc:sldMk cId="3448191592" sldId="278"/>
            <ac:grpSpMk id="11" creationId="{DB88BD78-87E1-424D-B479-C37D8E41B12E}"/>
          </ac:grpSpMkLst>
        </pc:grpChg>
        <pc:grpChg chg="del">
          <ac:chgData name="Sergio Reyes Gajardo" userId="ae39495978026069" providerId="LiveId" clId="{D46A84E2-9C6A-44F0-87B7-FB552F59CC29}" dt="2024-07-22T01:06:28.625" v="1941"/>
          <ac:grpSpMkLst>
            <pc:docMk/>
            <pc:sldMk cId="3448191592" sldId="278"/>
            <ac:grpSpMk id="12" creationId="{DB88BD78-87E1-424D-B479-C37D8E41B12E}"/>
          </ac:grpSpMkLst>
        </pc:grpChg>
        <pc:graphicFrameChg chg="add mod modGraphic">
          <ac:chgData name="Sergio Reyes Gajardo" userId="ae39495978026069" providerId="LiveId" clId="{D46A84E2-9C6A-44F0-87B7-FB552F59CC29}" dt="2024-07-22T01:07:25.792" v="1952" actId="113"/>
          <ac:graphicFrameMkLst>
            <pc:docMk/>
            <pc:sldMk cId="3448191592" sldId="278"/>
            <ac:graphicFrameMk id="4" creationId="{4AF06B1D-29CA-76F3-6602-3536FBBAB002}"/>
          </ac:graphicFrameMkLst>
        </pc:graphicFrameChg>
        <pc:picChg chg="del">
          <ac:chgData name="Sergio Reyes Gajardo" userId="ae39495978026069" providerId="LiveId" clId="{D46A84E2-9C6A-44F0-87B7-FB552F59CC29}" dt="2024-07-22T01:06:30.356" v="1942" actId="478"/>
          <ac:picMkLst>
            <pc:docMk/>
            <pc:sldMk cId="3448191592" sldId="278"/>
            <ac:picMk id="5" creationId="{53D9D552-0981-8A93-27BC-9D5CB96DFF6D}"/>
          </ac:picMkLst>
        </pc:picChg>
      </pc:sldChg>
      <pc:sldChg chg="addSp delSp modSp add mod modMedia setBg delDesignElem">
        <pc:chgData name="Sergio Reyes Gajardo" userId="ae39495978026069" providerId="LiveId" clId="{D46A84E2-9C6A-44F0-87B7-FB552F59CC29}" dt="2024-07-22T01:11:52.831" v="2096" actId="12788"/>
        <pc:sldMkLst>
          <pc:docMk/>
          <pc:sldMk cId="1894704792" sldId="279"/>
        </pc:sldMkLst>
        <pc:spChg chg="add mod ord">
          <ac:chgData name="Sergio Reyes Gajardo" userId="ae39495978026069" providerId="LiveId" clId="{D46A84E2-9C6A-44F0-87B7-FB552F59CC29}" dt="2024-07-22T01:11:52.831" v="2096" actId="12788"/>
          <ac:spMkLst>
            <pc:docMk/>
            <pc:sldMk cId="1894704792" sldId="279"/>
            <ac:spMk id="2" creationId="{6CC34A31-43C3-EC4A-D685-20574EA32C77}"/>
          </ac:spMkLst>
        </pc:spChg>
        <pc:spChg chg="add mod">
          <ac:chgData name="Sergio Reyes Gajardo" userId="ae39495978026069" providerId="LiveId" clId="{D46A84E2-9C6A-44F0-87B7-FB552F59CC29}" dt="2024-07-22T01:11:52.831" v="2096" actId="12788"/>
          <ac:spMkLst>
            <pc:docMk/>
            <pc:sldMk cId="1894704792" sldId="279"/>
            <ac:spMk id="3" creationId="{D6239EF3-AFFE-DDD8-F3ED-D9C9BC7F450B}"/>
          </ac:spMkLst>
        </pc:spChg>
        <pc:spChg chg="del">
          <ac:chgData name="Sergio Reyes Gajardo" userId="ae39495978026069" providerId="LiveId" clId="{D46A84E2-9C6A-44F0-87B7-FB552F59CC29}" dt="2024-07-22T01:09:10.024" v="1954"/>
          <ac:spMkLst>
            <pc:docMk/>
            <pc:sldMk cId="1894704792" sldId="279"/>
            <ac:spMk id="6" creationId="{86FF76B9-219D-4469-AF87-0236D29032F1}"/>
          </ac:spMkLst>
        </pc:spChg>
        <pc:spChg chg="add">
          <ac:chgData name="Sergio Reyes Gajardo" userId="ae39495978026069" providerId="LiveId" clId="{D46A84E2-9C6A-44F0-87B7-FB552F59CC29}" dt="2024-07-22T01:10:34.359" v="2086" actId="26606"/>
          <ac:spMkLst>
            <pc:docMk/>
            <pc:sldMk cId="1894704792" sldId="279"/>
            <ac:spMk id="7" creationId="{007891EC-4501-44ED-A8C8-B11B6DB767AB}"/>
          </ac:spMkLst>
        </pc:spChg>
        <pc:spChg chg="add">
          <ac:chgData name="Sergio Reyes Gajardo" userId="ae39495978026069" providerId="LiveId" clId="{D46A84E2-9C6A-44F0-87B7-FB552F59CC29}" dt="2024-07-22T01:10:34.359" v="2086" actId="26606"/>
          <ac:spMkLst>
            <pc:docMk/>
            <pc:sldMk cId="1894704792" sldId="279"/>
            <ac:spMk id="9" creationId="{C1DD1A8A-57D5-4A81-AD04-532B043C5611}"/>
          </ac:spMkLst>
        </pc:spChg>
        <pc:spChg chg="del">
          <ac:chgData name="Sergio Reyes Gajardo" userId="ae39495978026069" providerId="LiveId" clId="{D46A84E2-9C6A-44F0-87B7-FB552F59CC29}" dt="2024-07-22T01:09:10.024" v="1954"/>
          <ac:spMkLst>
            <pc:docMk/>
            <pc:sldMk cId="1894704792" sldId="279"/>
            <ac:spMk id="15" creationId="{2E80C965-DB6D-4F81-9E9E-B027384D0BD6}"/>
          </ac:spMkLst>
        </pc:spChg>
        <pc:spChg chg="del">
          <ac:chgData name="Sergio Reyes Gajardo" userId="ae39495978026069" providerId="LiveId" clId="{D46A84E2-9C6A-44F0-87B7-FB552F59CC29}" dt="2024-07-22T01:09:10.024" v="1954"/>
          <ac:spMkLst>
            <pc:docMk/>
            <pc:sldMk cId="1894704792" sldId="279"/>
            <ac:spMk id="17" creationId="{633C5E46-DAC5-4661-9C87-22B08E2A512F}"/>
          </ac:spMkLst>
        </pc:spChg>
        <pc:grpChg chg="del">
          <ac:chgData name="Sergio Reyes Gajardo" userId="ae39495978026069" providerId="LiveId" clId="{D46A84E2-9C6A-44F0-87B7-FB552F59CC29}" dt="2024-07-22T01:09:10.024" v="1954"/>
          <ac:grpSpMkLst>
            <pc:docMk/>
            <pc:sldMk cId="1894704792" sldId="279"/>
            <ac:grpSpMk id="11" creationId="{DB88BD78-87E1-424D-B479-C37D8E41B12E}"/>
          </ac:grpSpMkLst>
        </pc:grpChg>
        <pc:graphicFrameChg chg="del modGraphic">
          <ac:chgData name="Sergio Reyes Gajardo" userId="ae39495978026069" providerId="LiveId" clId="{D46A84E2-9C6A-44F0-87B7-FB552F59CC29}" dt="2024-07-22T01:09:16.583" v="1956" actId="478"/>
          <ac:graphicFrameMkLst>
            <pc:docMk/>
            <pc:sldMk cId="1894704792" sldId="279"/>
            <ac:graphicFrameMk id="4" creationId="{4AF06B1D-29CA-76F3-6602-3536FBBAB002}"/>
          </ac:graphicFrameMkLst>
        </pc:graphicFrameChg>
        <pc:picChg chg="add mod">
          <ac:chgData name="Sergio Reyes Gajardo" userId="ae39495978026069" providerId="LiveId" clId="{D46A84E2-9C6A-44F0-87B7-FB552F59CC29}" dt="2024-07-22T01:10:35.016" v="2088"/>
          <ac:picMkLst>
            <pc:docMk/>
            <pc:sldMk cId="1894704792" sldId="279"/>
            <ac:picMk id="5" creationId="{3F0B0F32-180D-F529-6987-29DC697A31FC}"/>
          </ac:picMkLst>
        </pc:picChg>
      </pc:sldChg>
      <pc:sldMasterChg chg="setBg modSldLayout">
        <pc:chgData name="Sergio Reyes Gajardo" userId="ae39495978026069" providerId="LiveId" clId="{D46A84E2-9C6A-44F0-87B7-FB552F59CC29}" dt="2024-07-22T00:37:33.693" v="1132"/>
        <pc:sldMasterMkLst>
          <pc:docMk/>
          <pc:sldMasterMk cId="287433503" sldId="2147483648"/>
        </pc:sldMasterMkLst>
        <pc:sldLayoutChg chg="setBg">
          <pc:chgData name="Sergio Reyes Gajardo" userId="ae39495978026069" providerId="LiveId" clId="{D46A84E2-9C6A-44F0-87B7-FB552F59CC29}" dt="2024-07-22T00:37:33.693" v="1132"/>
          <pc:sldLayoutMkLst>
            <pc:docMk/>
            <pc:sldMasterMk cId="287433503" sldId="2147483648"/>
            <pc:sldLayoutMk cId="2616978361" sldId="2147483649"/>
          </pc:sldLayoutMkLst>
        </pc:sldLayoutChg>
        <pc:sldLayoutChg chg="setBg">
          <pc:chgData name="Sergio Reyes Gajardo" userId="ae39495978026069" providerId="LiveId" clId="{D46A84E2-9C6A-44F0-87B7-FB552F59CC29}" dt="2024-07-22T00:37:33.693" v="1132"/>
          <pc:sldLayoutMkLst>
            <pc:docMk/>
            <pc:sldMasterMk cId="287433503" sldId="2147483648"/>
            <pc:sldLayoutMk cId="2698402957" sldId="2147483650"/>
          </pc:sldLayoutMkLst>
        </pc:sldLayoutChg>
        <pc:sldLayoutChg chg="setBg">
          <pc:chgData name="Sergio Reyes Gajardo" userId="ae39495978026069" providerId="LiveId" clId="{D46A84E2-9C6A-44F0-87B7-FB552F59CC29}" dt="2024-07-22T00:37:33.693" v="1132"/>
          <pc:sldLayoutMkLst>
            <pc:docMk/>
            <pc:sldMasterMk cId="287433503" sldId="2147483648"/>
            <pc:sldLayoutMk cId="988330979" sldId="2147483651"/>
          </pc:sldLayoutMkLst>
        </pc:sldLayoutChg>
        <pc:sldLayoutChg chg="setBg">
          <pc:chgData name="Sergio Reyes Gajardo" userId="ae39495978026069" providerId="LiveId" clId="{D46A84E2-9C6A-44F0-87B7-FB552F59CC29}" dt="2024-07-22T00:37:33.693" v="1132"/>
          <pc:sldLayoutMkLst>
            <pc:docMk/>
            <pc:sldMasterMk cId="287433503" sldId="2147483648"/>
            <pc:sldLayoutMk cId="3639984411" sldId="2147483652"/>
          </pc:sldLayoutMkLst>
        </pc:sldLayoutChg>
        <pc:sldLayoutChg chg="setBg">
          <pc:chgData name="Sergio Reyes Gajardo" userId="ae39495978026069" providerId="LiveId" clId="{D46A84E2-9C6A-44F0-87B7-FB552F59CC29}" dt="2024-07-22T00:37:33.693" v="1132"/>
          <pc:sldLayoutMkLst>
            <pc:docMk/>
            <pc:sldMasterMk cId="287433503" sldId="2147483648"/>
            <pc:sldLayoutMk cId="3262702298" sldId="2147483653"/>
          </pc:sldLayoutMkLst>
        </pc:sldLayoutChg>
        <pc:sldLayoutChg chg="setBg">
          <pc:chgData name="Sergio Reyes Gajardo" userId="ae39495978026069" providerId="LiveId" clId="{D46A84E2-9C6A-44F0-87B7-FB552F59CC29}" dt="2024-07-22T00:37:33.693" v="1132"/>
          <pc:sldLayoutMkLst>
            <pc:docMk/>
            <pc:sldMasterMk cId="287433503" sldId="2147483648"/>
            <pc:sldLayoutMk cId="988938751" sldId="2147483654"/>
          </pc:sldLayoutMkLst>
        </pc:sldLayoutChg>
        <pc:sldLayoutChg chg="setBg">
          <pc:chgData name="Sergio Reyes Gajardo" userId="ae39495978026069" providerId="LiveId" clId="{D46A84E2-9C6A-44F0-87B7-FB552F59CC29}" dt="2024-07-22T00:37:33.693" v="1132"/>
          <pc:sldLayoutMkLst>
            <pc:docMk/>
            <pc:sldMasterMk cId="287433503" sldId="2147483648"/>
            <pc:sldLayoutMk cId="4022447948" sldId="2147483655"/>
          </pc:sldLayoutMkLst>
        </pc:sldLayoutChg>
        <pc:sldLayoutChg chg="setBg">
          <pc:chgData name="Sergio Reyes Gajardo" userId="ae39495978026069" providerId="LiveId" clId="{D46A84E2-9C6A-44F0-87B7-FB552F59CC29}" dt="2024-07-22T00:37:33.693" v="1132"/>
          <pc:sldLayoutMkLst>
            <pc:docMk/>
            <pc:sldMasterMk cId="287433503" sldId="2147483648"/>
            <pc:sldLayoutMk cId="1623608474" sldId="2147483656"/>
          </pc:sldLayoutMkLst>
        </pc:sldLayoutChg>
        <pc:sldLayoutChg chg="setBg">
          <pc:chgData name="Sergio Reyes Gajardo" userId="ae39495978026069" providerId="LiveId" clId="{D46A84E2-9C6A-44F0-87B7-FB552F59CC29}" dt="2024-07-22T00:37:33.693" v="1132"/>
          <pc:sldLayoutMkLst>
            <pc:docMk/>
            <pc:sldMasterMk cId="287433503" sldId="2147483648"/>
            <pc:sldLayoutMk cId="2293710238" sldId="2147483657"/>
          </pc:sldLayoutMkLst>
        </pc:sldLayoutChg>
        <pc:sldLayoutChg chg="setBg">
          <pc:chgData name="Sergio Reyes Gajardo" userId="ae39495978026069" providerId="LiveId" clId="{D46A84E2-9C6A-44F0-87B7-FB552F59CC29}" dt="2024-07-22T00:37:33.693" v="1132"/>
          <pc:sldLayoutMkLst>
            <pc:docMk/>
            <pc:sldMasterMk cId="287433503" sldId="2147483648"/>
            <pc:sldLayoutMk cId="3271003842" sldId="2147483658"/>
          </pc:sldLayoutMkLst>
        </pc:sldLayoutChg>
        <pc:sldLayoutChg chg="setBg">
          <pc:chgData name="Sergio Reyes Gajardo" userId="ae39495978026069" providerId="LiveId" clId="{D46A84E2-9C6A-44F0-87B7-FB552F59CC29}" dt="2024-07-22T00:37:33.693" v="1132"/>
          <pc:sldLayoutMkLst>
            <pc:docMk/>
            <pc:sldMasterMk cId="287433503" sldId="2147483648"/>
            <pc:sldLayoutMk cId="2249645410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D284A-5CF4-4E58-883B-16FD0B61F16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2467C0-4F56-4B13-9A83-AD1D7507A6C3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Formule un ejemplo en su trabajo por cada tipo de analítica</a:t>
          </a:r>
          <a:endParaRPr lang="en-US"/>
        </a:p>
      </dgm:t>
    </dgm:pt>
    <dgm:pt modelId="{F12652E4-4D38-48C4-9437-0D99B360B1BE}" type="parTrans" cxnId="{AA473B8F-9173-4BD0-99C1-76F1B2DF7EDD}">
      <dgm:prSet/>
      <dgm:spPr/>
      <dgm:t>
        <a:bodyPr/>
        <a:lstStyle/>
        <a:p>
          <a:endParaRPr lang="en-US"/>
        </a:p>
      </dgm:t>
    </dgm:pt>
    <dgm:pt modelId="{0E2FFB21-BDBD-42D1-842A-1EC312759A16}" type="sibTrans" cxnId="{AA473B8F-9173-4BD0-99C1-76F1B2DF7EDD}">
      <dgm:prSet/>
      <dgm:spPr/>
      <dgm:t>
        <a:bodyPr/>
        <a:lstStyle/>
        <a:p>
          <a:endParaRPr lang="en-US"/>
        </a:p>
      </dgm:t>
    </dgm:pt>
    <dgm:pt modelId="{E2DC9FAD-28A4-4FA7-B859-0D0DE6F56DC5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Indique una forma de medir los resultados en cada ejemplo dado</a:t>
          </a:r>
          <a:endParaRPr lang="en-US"/>
        </a:p>
      </dgm:t>
    </dgm:pt>
    <dgm:pt modelId="{8B573976-C551-4810-B674-AC9CE72FC76A}" type="parTrans" cxnId="{8BF6D96E-7645-4A07-BA7C-E042AFA91172}">
      <dgm:prSet/>
      <dgm:spPr/>
      <dgm:t>
        <a:bodyPr/>
        <a:lstStyle/>
        <a:p>
          <a:endParaRPr lang="en-US"/>
        </a:p>
      </dgm:t>
    </dgm:pt>
    <dgm:pt modelId="{E2EC8815-9472-4CAF-95B3-5BFE7ED2D2D2}" type="sibTrans" cxnId="{8BF6D96E-7645-4A07-BA7C-E042AFA91172}">
      <dgm:prSet/>
      <dgm:spPr/>
      <dgm:t>
        <a:bodyPr/>
        <a:lstStyle/>
        <a:p>
          <a:endParaRPr lang="en-US"/>
        </a:p>
      </dgm:t>
    </dgm:pt>
    <dgm:pt modelId="{70A452D7-98D6-40E1-B003-0DCD00D55130}" type="pres">
      <dgm:prSet presAssocID="{34FD284A-5CF4-4E58-883B-16FD0B61F165}" presName="root" presStyleCnt="0">
        <dgm:presLayoutVars>
          <dgm:dir/>
          <dgm:resizeHandles val="exact"/>
        </dgm:presLayoutVars>
      </dgm:prSet>
      <dgm:spPr/>
    </dgm:pt>
    <dgm:pt modelId="{6967FCDD-980F-4CD8-9518-0540B216D010}" type="pres">
      <dgm:prSet presAssocID="{752467C0-4F56-4B13-9A83-AD1D7507A6C3}" presName="compNode" presStyleCnt="0"/>
      <dgm:spPr/>
    </dgm:pt>
    <dgm:pt modelId="{DB09D9CD-35F7-4006-A4FC-F729C65BB971}" type="pres">
      <dgm:prSet presAssocID="{752467C0-4F56-4B13-9A83-AD1D7507A6C3}" presName="bgRect" presStyleLbl="bgShp" presStyleIdx="0" presStyleCnt="2"/>
      <dgm:spPr/>
    </dgm:pt>
    <dgm:pt modelId="{F0B20173-17E0-4634-A554-7B5B4836B109}" type="pres">
      <dgm:prSet presAssocID="{752467C0-4F56-4B13-9A83-AD1D7507A6C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B70CAF25-300A-420F-AA83-5FD38932A389}" type="pres">
      <dgm:prSet presAssocID="{752467C0-4F56-4B13-9A83-AD1D7507A6C3}" presName="spaceRect" presStyleCnt="0"/>
      <dgm:spPr/>
    </dgm:pt>
    <dgm:pt modelId="{5649AAE8-8717-4122-ABA6-8B832D1D9A24}" type="pres">
      <dgm:prSet presAssocID="{752467C0-4F56-4B13-9A83-AD1D7507A6C3}" presName="parTx" presStyleLbl="revTx" presStyleIdx="0" presStyleCnt="2">
        <dgm:presLayoutVars>
          <dgm:chMax val="0"/>
          <dgm:chPref val="0"/>
        </dgm:presLayoutVars>
      </dgm:prSet>
      <dgm:spPr/>
    </dgm:pt>
    <dgm:pt modelId="{ED340BB8-81AA-42AA-9126-899B7D109B5D}" type="pres">
      <dgm:prSet presAssocID="{0E2FFB21-BDBD-42D1-842A-1EC312759A16}" presName="sibTrans" presStyleCnt="0"/>
      <dgm:spPr/>
    </dgm:pt>
    <dgm:pt modelId="{BF9CD20E-FDA9-4BD1-AB94-E21DC7933F8C}" type="pres">
      <dgm:prSet presAssocID="{E2DC9FAD-28A4-4FA7-B859-0D0DE6F56DC5}" presName="compNode" presStyleCnt="0"/>
      <dgm:spPr/>
    </dgm:pt>
    <dgm:pt modelId="{DEAEAA15-9431-4804-80B7-AD2B9929ADA8}" type="pres">
      <dgm:prSet presAssocID="{E2DC9FAD-28A4-4FA7-B859-0D0DE6F56DC5}" presName="bgRect" presStyleLbl="bgShp" presStyleIdx="1" presStyleCnt="2"/>
      <dgm:spPr/>
    </dgm:pt>
    <dgm:pt modelId="{9083307A-9A27-40CD-A762-967E4EDAF021}" type="pres">
      <dgm:prSet presAssocID="{E2DC9FAD-28A4-4FA7-B859-0D0DE6F56DC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9F36E7D7-806F-4C5B-B97C-B8902977A677}" type="pres">
      <dgm:prSet presAssocID="{E2DC9FAD-28A4-4FA7-B859-0D0DE6F56DC5}" presName="spaceRect" presStyleCnt="0"/>
      <dgm:spPr/>
    </dgm:pt>
    <dgm:pt modelId="{46656829-63C1-4CAF-8D1D-5229EA2A8A52}" type="pres">
      <dgm:prSet presAssocID="{E2DC9FAD-28A4-4FA7-B859-0D0DE6F56DC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B042F12-E5E4-486B-B83F-AF4BB4820B70}" type="presOf" srcId="{752467C0-4F56-4B13-9A83-AD1D7507A6C3}" destId="{5649AAE8-8717-4122-ABA6-8B832D1D9A24}" srcOrd="0" destOrd="0" presId="urn:microsoft.com/office/officeart/2018/2/layout/IconVerticalSolidList"/>
    <dgm:cxn modelId="{1A2A6D24-C01E-430D-8144-DFB55F4D2922}" type="presOf" srcId="{34FD284A-5CF4-4E58-883B-16FD0B61F165}" destId="{70A452D7-98D6-40E1-B003-0DCD00D55130}" srcOrd="0" destOrd="0" presId="urn:microsoft.com/office/officeart/2018/2/layout/IconVerticalSolidList"/>
    <dgm:cxn modelId="{8BF6D96E-7645-4A07-BA7C-E042AFA91172}" srcId="{34FD284A-5CF4-4E58-883B-16FD0B61F165}" destId="{E2DC9FAD-28A4-4FA7-B859-0D0DE6F56DC5}" srcOrd="1" destOrd="0" parTransId="{8B573976-C551-4810-B674-AC9CE72FC76A}" sibTransId="{E2EC8815-9472-4CAF-95B3-5BFE7ED2D2D2}"/>
    <dgm:cxn modelId="{AA473B8F-9173-4BD0-99C1-76F1B2DF7EDD}" srcId="{34FD284A-5CF4-4E58-883B-16FD0B61F165}" destId="{752467C0-4F56-4B13-9A83-AD1D7507A6C3}" srcOrd="0" destOrd="0" parTransId="{F12652E4-4D38-48C4-9437-0D99B360B1BE}" sibTransId="{0E2FFB21-BDBD-42D1-842A-1EC312759A16}"/>
    <dgm:cxn modelId="{B961A4ED-6F74-4CF2-869F-E304D8139473}" type="presOf" srcId="{E2DC9FAD-28A4-4FA7-B859-0D0DE6F56DC5}" destId="{46656829-63C1-4CAF-8D1D-5229EA2A8A52}" srcOrd="0" destOrd="0" presId="urn:microsoft.com/office/officeart/2018/2/layout/IconVerticalSolidList"/>
    <dgm:cxn modelId="{3E690FF9-938B-4BC0-A8C2-68EAD32ACBB0}" type="presParOf" srcId="{70A452D7-98D6-40E1-B003-0DCD00D55130}" destId="{6967FCDD-980F-4CD8-9518-0540B216D010}" srcOrd="0" destOrd="0" presId="urn:microsoft.com/office/officeart/2018/2/layout/IconVerticalSolidList"/>
    <dgm:cxn modelId="{DD1EAE56-3148-473F-9E63-17F2D557478F}" type="presParOf" srcId="{6967FCDD-980F-4CD8-9518-0540B216D010}" destId="{DB09D9CD-35F7-4006-A4FC-F729C65BB971}" srcOrd="0" destOrd="0" presId="urn:microsoft.com/office/officeart/2018/2/layout/IconVerticalSolidList"/>
    <dgm:cxn modelId="{99E43422-ECCE-4583-B074-9B382777DECE}" type="presParOf" srcId="{6967FCDD-980F-4CD8-9518-0540B216D010}" destId="{F0B20173-17E0-4634-A554-7B5B4836B109}" srcOrd="1" destOrd="0" presId="urn:microsoft.com/office/officeart/2018/2/layout/IconVerticalSolidList"/>
    <dgm:cxn modelId="{E48E5DA9-6171-4933-85D8-0B6E3D2AD063}" type="presParOf" srcId="{6967FCDD-980F-4CD8-9518-0540B216D010}" destId="{B70CAF25-300A-420F-AA83-5FD38932A389}" srcOrd="2" destOrd="0" presId="urn:microsoft.com/office/officeart/2018/2/layout/IconVerticalSolidList"/>
    <dgm:cxn modelId="{682E2FB5-397A-4BC6-A9E0-52E68A36FD03}" type="presParOf" srcId="{6967FCDD-980F-4CD8-9518-0540B216D010}" destId="{5649AAE8-8717-4122-ABA6-8B832D1D9A24}" srcOrd="3" destOrd="0" presId="urn:microsoft.com/office/officeart/2018/2/layout/IconVerticalSolidList"/>
    <dgm:cxn modelId="{3FFBB0B3-4B8E-4288-93A9-7C69A4E1706C}" type="presParOf" srcId="{70A452D7-98D6-40E1-B003-0DCD00D55130}" destId="{ED340BB8-81AA-42AA-9126-899B7D109B5D}" srcOrd="1" destOrd="0" presId="urn:microsoft.com/office/officeart/2018/2/layout/IconVerticalSolidList"/>
    <dgm:cxn modelId="{B28DC388-9AC1-45AB-9269-5C4A0FABE337}" type="presParOf" srcId="{70A452D7-98D6-40E1-B003-0DCD00D55130}" destId="{BF9CD20E-FDA9-4BD1-AB94-E21DC7933F8C}" srcOrd="2" destOrd="0" presId="urn:microsoft.com/office/officeart/2018/2/layout/IconVerticalSolidList"/>
    <dgm:cxn modelId="{530A31D5-FC40-4C62-813A-3FC02DF8C067}" type="presParOf" srcId="{BF9CD20E-FDA9-4BD1-AB94-E21DC7933F8C}" destId="{DEAEAA15-9431-4804-80B7-AD2B9929ADA8}" srcOrd="0" destOrd="0" presId="urn:microsoft.com/office/officeart/2018/2/layout/IconVerticalSolidList"/>
    <dgm:cxn modelId="{33B2ACDB-391D-459E-A7B5-8C417493E1D6}" type="presParOf" srcId="{BF9CD20E-FDA9-4BD1-AB94-E21DC7933F8C}" destId="{9083307A-9A27-40CD-A762-967E4EDAF021}" srcOrd="1" destOrd="0" presId="urn:microsoft.com/office/officeart/2018/2/layout/IconVerticalSolidList"/>
    <dgm:cxn modelId="{09575776-55D4-4C3C-870F-6E8F0E320C47}" type="presParOf" srcId="{BF9CD20E-FDA9-4BD1-AB94-E21DC7933F8C}" destId="{9F36E7D7-806F-4C5B-B97C-B8902977A677}" srcOrd="2" destOrd="0" presId="urn:microsoft.com/office/officeart/2018/2/layout/IconVerticalSolidList"/>
    <dgm:cxn modelId="{2BDDB134-D63F-4B0E-A97F-34285BF67C55}" type="presParOf" srcId="{BF9CD20E-FDA9-4BD1-AB94-E21DC7933F8C}" destId="{46656829-63C1-4CAF-8D1D-5229EA2A8A5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37F165-CB19-4DF2-AC5B-F7859E289EA2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95B3DFFD-6A63-43BB-9D71-0038BA4A80DE}">
      <dgm:prSet phldrT="[Texto]"/>
      <dgm:spPr>
        <a:solidFill>
          <a:srgbClr val="1D3557"/>
        </a:solidFill>
      </dgm:spPr>
      <dgm:t>
        <a:bodyPr/>
        <a:lstStyle/>
        <a:p>
          <a:r>
            <a:rPr lang="es-MX" dirty="0"/>
            <a:t>Machine </a:t>
          </a:r>
          <a:r>
            <a:rPr lang="es-MX" dirty="0" err="1">
              <a:latin typeface="Raleway Medium" pitchFamily="2" charset="0"/>
            </a:rPr>
            <a:t>Learning</a:t>
          </a:r>
          <a:endParaRPr lang="es-CL" dirty="0">
            <a:latin typeface="Raleway Medium" pitchFamily="2" charset="0"/>
          </a:endParaRPr>
        </a:p>
      </dgm:t>
    </dgm:pt>
    <dgm:pt modelId="{ABA7AA0E-CDCF-4684-B322-781A5EF843A6}" type="parTrans" cxnId="{F2841A74-EC39-4003-A378-BB9E3032F83F}">
      <dgm:prSet/>
      <dgm:spPr/>
      <dgm:t>
        <a:bodyPr/>
        <a:lstStyle/>
        <a:p>
          <a:endParaRPr lang="es-CL"/>
        </a:p>
      </dgm:t>
    </dgm:pt>
    <dgm:pt modelId="{89BF1835-CAC1-4BFA-84A2-CAB500920EB1}" type="sibTrans" cxnId="{F2841A74-EC39-4003-A378-BB9E3032F83F}">
      <dgm:prSet/>
      <dgm:spPr/>
      <dgm:t>
        <a:bodyPr/>
        <a:lstStyle/>
        <a:p>
          <a:endParaRPr lang="es-CL"/>
        </a:p>
      </dgm:t>
    </dgm:pt>
    <dgm:pt modelId="{562761CB-2B97-4236-8013-E8A32450AABE}">
      <dgm:prSet phldrT="[Texto]"/>
      <dgm:spPr>
        <a:solidFill>
          <a:srgbClr val="1D3557"/>
        </a:solidFill>
      </dgm:spPr>
      <dgm:t>
        <a:bodyPr/>
        <a:lstStyle/>
        <a:p>
          <a:r>
            <a:rPr lang="es-MX" dirty="0">
              <a:latin typeface="Raleway Medium" pitchFamily="2" charset="0"/>
            </a:rPr>
            <a:t>Entrenamiento Supervisado</a:t>
          </a:r>
          <a:endParaRPr lang="es-CL" dirty="0">
            <a:latin typeface="Raleway Medium" pitchFamily="2" charset="0"/>
          </a:endParaRPr>
        </a:p>
      </dgm:t>
    </dgm:pt>
    <dgm:pt modelId="{A6999283-A359-4522-BEBE-0163CD4BCD31}" type="parTrans" cxnId="{834E2323-A6C6-43C2-ACFE-18760DE9F5AD}">
      <dgm:prSet/>
      <dgm:spPr/>
      <dgm:t>
        <a:bodyPr/>
        <a:lstStyle/>
        <a:p>
          <a:endParaRPr lang="es-CL"/>
        </a:p>
      </dgm:t>
    </dgm:pt>
    <dgm:pt modelId="{8EEB94E7-DB52-4AA5-A72B-D594A213B2D1}" type="sibTrans" cxnId="{834E2323-A6C6-43C2-ACFE-18760DE9F5AD}">
      <dgm:prSet/>
      <dgm:spPr/>
      <dgm:t>
        <a:bodyPr/>
        <a:lstStyle/>
        <a:p>
          <a:endParaRPr lang="es-CL"/>
        </a:p>
      </dgm:t>
    </dgm:pt>
    <dgm:pt modelId="{F4CD2756-4CEE-4F69-9614-3BA88EA720B0}">
      <dgm:prSet phldrT="[Texto]"/>
      <dgm:spPr>
        <a:solidFill>
          <a:srgbClr val="1D3557"/>
        </a:solidFill>
      </dgm:spPr>
      <dgm:t>
        <a:bodyPr/>
        <a:lstStyle/>
        <a:p>
          <a:r>
            <a:rPr lang="es-MX" dirty="0">
              <a:latin typeface="Raleway Medium" pitchFamily="2" charset="0"/>
            </a:rPr>
            <a:t>Entrenamiento No  Supervisado</a:t>
          </a:r>
          <a:endParaRPr lang="es-CL" dirty="0">
            <a:latin typeface="Raleway Medium" pitchFamily="2" charset="0"/>
          </a:endParaRPr>
        </a:p>
      </dgm:t>
    </dgm:pt>
    <dgm:pt modelId="{13C2ADD6-28EB-4C32-9E6D-34FD614781A3}" type="parTrans" cxnId="{3CFEFA81-9152-4DB4-96A0-5F94755F78AC}">
      <dgm:prSet/>
      <dgm:spPr/>
      <dgm:t>
        <a:bodyPr/>
        <a:lstStyle/>
        <a:p>
          <a:endParaRPr lang="es-CL"/>
        </a:p>
      </dgm:t>
    </dgm:pt>
    <dgm:pt modelId="{F4562BD2-C0C5-49AE-B1FC-BBE86AD24467}" type="sibTrans" cxnId="{3CFEFA81-9152-4DB4-96A0-5F94755F78AC}">
      <dgm:prSet/>
      <dgm:spPr/>
      <dgm:t>
        <a:bodyPr/>
        <a:lstStyle/>
        <a:p>
          <a:endParaRPr lang="es-CL"/>
        </a:p>
      </dgm:t>
    </dgm:pt>
    <dgm:pt modelId="{D1128CE5-CA52-4137-BFB6-779829C8231E}">
      <dgm:prSet phldrT="[Texto]"/>
      <dgm:spPr>
        <a:solidFill>
          <a:srgbClr val="1D3557"/>
        </a:solidFill>
      </dgm:spPr>
      <dgm:t>
        <a:bodyPr/>
        <a:lstStyle/>
        <a:p>
          <a:r>
            <a:rPr lang="es-MX" dirty="0">
              <a:latin typeface="Raleway Medium" pitchFamily="2" charset="0"/>
            </a:rPr>
            <a:t>Entrenamiento por refuerzo</a:t>
          </a:r>
          <a:endParaRPr lang="es-CL" dirty="0">
            <a:latin typeface="Raleway Medium" pitchFamily="2" charset="0"/>
          </a:endParaRPr>
        </a:p>
      </dgm:t>
    </dgm:pt>
    <dgm:pt modelId="{396701CF-2E86-4C59-AFDF-45311EF8B1B2}" type="parTrans" cxnId="{7E391E6A-1F91-464A-981B-0DBF736970AF}">
      <dgm:prSet/>
      <dgm:spPr/>
      <dgm:t>
        <a:bodyPr/>
        <a:lstStyle/>
        <a:p>
          <a:endParaRPr lang="es-CL"/>
        </a:p>
      </dgm:t>
    </dgm:pt>
    <dgm:pt modelId="{3ECFC601-4AC1-4528-BE96-A204A1BC765E}" type="sibTrans" cxnId="{7E391E6A-1F91-464A-981B-0DBF736970AF}">
      <dgm:prSet/>
      <dgm:spPr/>
      <dgm:t>
        <a:bodyPr/>
        <a:lstStyle/>
        <a:p>
          <a:endParaRPr lang="es-CL"/>
        </a:p>
      </dgm:t>
    </dgm:pt>
    <dgm:pt modelId="{CB766352-E471-46B6-96C4-0B5C00F8C4DB}">
      <dgm:prSet phldrT="[Texto]"/>
      <dgm:spPr>
        <a:solidFill>
          <a:srgbClr val="1D3557"/>
        </a:solidFill>
      </dgm:spPr>
      <dgm:t>
        <a:bodyPr/>
        <a:lstStyle/>
        <a:p>
          <a:r>
            <a:rPr lang="es-MX" dirty="0">
              <a:latin typeface="Raleway Medium" pitchFamily="2" charset="0"/>
            </a:rPr>
            <a:t>Regresión</a:t>
          </a:r>
          <a:endParaRPr lang="es-CL" dirty="0">
            <a:latin typeface="Raleway Medium" pitchFamily="2" charset="0"/>
          </a:endParaRPr>
        </a:p>
      </dgm:t>
    </dgm:pt>
    <dgm:pt modelId="{1D8C87B1-901A-4083-8EFB-401A84377F1E}" type="parTrans" cxnId="{E02B8C94-7138-45BC-B465-D6341CA46289}">
      <dgm:prSet/>
      <dgm:spPr/>
      <dgm:t>
        <a:bodyPr/>
        <a:lstStyle/>
        <a:p>
          <a:endParaRPr lang="es-CL"/>
        </a:p>
      </dgm:t>
    </dgm:pt>
    <dgm:pt modelId="{5454DFF8-3CD1-4F74-B9BB-E023F32DD2AE}" type="sibTrans" cxnId="{E02B8C94-7138-45BC-B465-D6341CA46289}">
      <dgm:prSet/>
      <dgm:spPr/>
      <dgm:t>
        <a:bodyPr/>
        <a:lstStyle/>
        <a:p>
          <a:endParaRPr lang="es-CL"/>
        </a:p>
      </dgm:t>
    </dgm:pt>
    <dgm:pt modelId="{24B29B49-D696-461D-ADA7-CF3A1ED37F20}">
      <dgm:prSet phldrT="[Texto]"/>
      <dgm:spPr>
        <a:solidFill>
          <a:srgbClr val="1D3557"/>
        </a:solidFill>
      </dgm:spPr>
      <dgm:t>
        <a:bodyPr/>
        <a:lstStyle/>
        <a:p>
          <a:r>
            <a:rPr lang="es-MX" dirty="0">
              <a:latin typeface="Raleway Medium" pitchFamily="2" charset="0"/>
            </a:rPr>
            <a:t>Clasificación</a:t>
          </a:r>
          <a:endParaRPr lang="es-CL" dirty="0">
            <a:latin typeface="Raleway Medium" pitchFamily="2" charset="0"/>
          </a:endParaRPr>
        </a:p>
      </dgm:t>
    </dgm:pt>
    <dgm:pt modelId="{EFC65CE2-6A8F-4FCB-BD8B-53446D9AC8FF}" type="parTrans" cxnId="{6D6ED911-D896-46F5-AA8A-A6344D675C1C}">
      <dgm:prSet/>
      <dgm:spPr/>
      <dgm:t>
        <a:bodyPr/>
        <a:lstStyle/>
        <a:p>
          <a:endParaRPr lang="es-CL"/>
        </a:p>
      </dgm:t>
    </dgm:pt>
    <dgm:pt modelId="{11EB5C70-CF02-4C1D-B062-CFCA0EEB8EAD}" type="sibTrans" cxnId="{6D6ED911-D896-46F5-AA8A-A6344D675C1C}">
      <dgm:prSet/>
      <dgm:spPr/>
      <dgm:t>
        <a:bodyPr/>
        <a:lstStyle/>
        <a:p>
          <a:endParaRPr lang="es-CL"/>
        </a:p>
      </dgm:t>
    </dgm:pt>
    <dgm:pt modelId="{71437B77-DB0B-4727-BF1D-8F92AF6BAD19}">
      <dgm:prSet phldrT="[Texto]"/>
      <dgm:spPr>
        <a:solidFill>
          <a:srgbClr val="1D3557"/>
        </a:solidFill>
      </dgm:spPr>
      <dgm:t>
        <a:bodyPr/>
        <a:lstStyle/>
        <a:p>
          <a:r>
            <a:rPr lang="es-MX" dirty="0" err="1">
              <a:latin typeface="Raleway Medium" pitchFamily="2" charset="0"/>
            </a:rPr>
            <a:t>Clustering</a:t>
          </a:r>
          <a:endParaRPr lang="es-CL" dirty="0">
            <a:latin typeface="Raleway Medium" pitchFamily="2" charset="0"/>
          </a:endParaRPr>
        </a:p>
      </dgm:t>
    </dgm:pt>
    <dgm:pt modelId="{4005B873-16EC-4DDD-A219-E5CCB684E309}" type="parTrans" cxnId="{C860DFC7-7D7B-46D8-ADAF-A5B0F1EBB6CE}">
      <dgm:prSet/>
      <dgm:spPr/>
      <dgm:t>
        <a:bodyPr/>
        <a:lstStyle/>
        <a:p>
          <a:endParaRPr lang="es-CL"/>
        </a:p>
      </dgm:t>
    </dgm:pt>
    <dgm:pt modelId="{D31C1A48-EDAF-4A54-860D-28E22186EA8D}" type="sibTrans" cxnId="{C860DFC7-7D7B-46D8-ADAF-A5B0F1EBB6CE}">
      <dgm:prSet/>
      <dgm:spPr/>
      <dgm:t>
        <a:bodyPr/>
        <a:lstStyle/>
        <a:p>
          <a:endParaRPr lang="es-CL"/>
        </a:p>
      </dgm:t>
    </dgm:pt>
    <dgm:pt modelId="{39C644DE-E011-49EC-813D-A8DF142277CA}" type="pres">
      <dgm:prSet presAssocID="{5E37F165-CB19-4DF2-AC5B-F7859E289EA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AACDBE-3016-4D3D-B77E-3CE3DCABDC36}" type="pres">
      <dgm:prSet presAssocID="{95B3DFFD-6A63-43BB-9D71-0038BA4A80DE}" presName="root1" presStyleCnt="0"/>
      <dgm:spPr/>
    </dgm:pt>
    <dgm:pt modelId="{BE954EDB-BC6D-45EC-A486-79B08866E31E}" type="pres">
      <dgm:prSet presAssocID="{95B3DFFD-6A63-43BB-9D71-0038BA4A80DE}" presName="LevelOneTextNode" presStyleLbl="node0" presStyleIdx="0" presStyleCnt="1">
        <dgm:presLayoutVars>
          <dgm:chPref val="3"/>
        </dgm:presLayoutVars>
      </dgm:prSet>
      <dgm:spPr/>
    </dgm:pt>
    <dgm:pt modelId="{3159F476-C111-48F3-9550-1C55DA026939}" type="pres">
      <dgm:prSet presAssocID="{95B3DFFD-6A63-43BB-9D71-0038BA4A80DE}" presName="level2hierChild" presStyleCnt="0"/>
      <dgm:spPr/>
    </dgm:pt>
    <dgm:pt modelId="{CEF3ABC1-F5EB-4EB5-8E2E-1418DE66C799}" type="pres">
      <dgm:prSet presAssocID="{A6999283-A359-4522-BEBE-0163CD4BCD31}" presName="conn2-1" presStyleLbl="parChTrans1D2" presStyleIdx="0" presStyleCnt="3"/>
      <dgm:spPr/>
    </dgm:pt>
    <dgm:pt modelId="{BCED5B83-F827-4C5E-970F-C9DD4DADA9C7}" type="pres">
      <dgm:prSet presAssocID="{A6999283-A359-4522-BEBE-0163CD4BCD31}" presName="connTx" presStyleLbl="parChTrans1D2" presStyleIdx="0" presStyleCnt="3"/>
      <dgm:spPr/>
    </dgm:pt>
    <dgm:pt modelId="{B618A04E-B3D3-4D35-8D54-1FDB766EE658}" type="pres">
      <dgm:prSet presAssocID="{562761CB-2B97-4236-8013-E8A32450AABE}" presName="root2" presStyleCnt="0"/>
      <dgm:spPr/>
    </dgm:pt>
    <dgm:pt modelId="{A191F07E-AFBA-4E47-9A03-41B81583EE18}" type="pres">
      <dgm:prSet presAssocID="{562761CB-2B97-4236-8013-E8A32450AABE}" presName="LevelTwoTextNode" presStyleLbl="node2" presStyleIdx="0" presStyleCnt="3">
        <dgm:presLayoutVars>
          <dgm:chPref val="3"/>
        </dgm:presLayoutVars>
      </dgm:prSet>
      <dgm:spPr/>
    </dgm:pt>
    <dgm:pt modelId="{89E046D7-6406-4DFE-B6D4-4F9F2CBD464D}" type="pres">
      <dgm:prSet presAssocID="{562761CB-2B97-4236-8013-E8A32450AABE}" presName="level3hierChild" presStyleCnt="0"/>
      <dgm:spPr/>
    </dgm:pt>
    <dgm:pt modelId="{25E1D046-CD67-40A1-8679-AFBFBC937014}" type="pres">
      <dgm:prSet presAssocID="{1D8C87B1-901A-4083-8EFB-401A84377F1E}" presName="conn2-1" presStyleLbl="parChTrans1D3" presStyleIdx="0" presStyleCnt="3"/>
      <dgm:spPr/>
    </dgm:pt>
    <dgm:pt modelId="{786192FA-9E5F-4C1D-A223-CDD3EA0D8E63}" type="pres">
      <dgm:prSet presAssocID="{1D8C87B1-901A-4083-8EFB-401A84377F1E}" presName="connTx" presStyleLbl="parChTrans1D3" presStyleIdx="0" presStyleCnt="3"/>
      <dgm:spPr/>
    </dgm:pt>
    <dgm:pt modelId="{1DAE8860-58AD-4E03-BCEE-50D138C7C9DB}" type="pres">
      <dgm:prSet presAssocID="{CB766352-E471-46B6-96C4-0B5C00F8C4DB}" presName="root2" presStyleCnt="0"/>
      <dgm:spPr/>
    </dgm:pt>
    <dgm:pt modelId="{9838BD61-78B2-4461-9417-BF1648F9DE96}" type="pres">
      <dgm:prSet presAssocID="{CB766352-E471-46B6-96C4-0B5C00F8C4DB}" presName="LevelTwoTextNode" presStyleLbl="node3" presStyleIdx="0" presStyleCnt="3">
        <dgm:presLayoutVars>
          <dgm:chPref val="3"/>
        </dgm:presLayoutVars>
      </dgm:prSet>
      <dgm:spPr/>
    </dgm:pt>
    <dgm:pt modelId="{A0D0E1C7-0535-4306-9BD8-F19D60FDE34D}" type="pres">
      <dgm:prSet presAssocID="{CB766352-E471-46B6-96C4-0B5C00F8C4DB}" presName="level3hierChild" presStyleCnt="0"/>
      <dgm:spPr/>
    </dgm:pt>
    <dgm:pt modelId="{8D4BBB59-88F9-47CE-A3DD-FB2873FCE6F3}" type="pres">
      <dgm:prSet presAssocID="{EFC65CE2-6A8F-4FCB-BD8B-53446D9AC8FF}" presName="conn2-1" presStyleLbl="parChTrans1D3" presStyleIdx="1" presStyleCnt="3"/>
      <dgm:spPr/>
    </dgm:pt>
    <dgm:pt modelId="{F1DB09A4-4FD6-456F-8FA7-5BE6545F13C1}" type="pres">
      <dgm:prSet presAssocID="{EFC65CE2-6A8F-4FCB-BD8B-53446D9AC8FF}" presName="connTx" presStyleLbl="parChTrans1D3" presStyleIdx="1" presStyleCnt="3"/>
      <dgm:spPr/>
    </dgm:pt>
    <dgm:pt modelId="{8E396515-42E7-428A-8156-8C45F11BEB6B}" type="pres">
      <dgm:prSet presAssocID="{24B29B49-D696-461D-ADA7-CF3A1ED37F20}" presName="root2" presStyleCnt="0"/>
      <dgm:spPr/>
    </dgm:pt>
    <dgm:pt modelId="{E9255044-4C4E-4678-BA84-3D3990664B26}" type="pres">
      <dgm:prSet presAssocID="{24B29B49-D696-461D-ADA7-CF3A1ED37F20}" presName="LevelTwoTextNode" presStyleLbl="node3" presStyleIdx="1" presStyleCnt="3">
        <dgm:presLayoutVars>
          <dgm:chPref val="3"/>
        </dgm:presLayoutVars>
      </dgm:prSet>
      <dgm:spPr/>
    </dgm:pt>
    <dgm:pt modelId="{D7B9BA35-4C6E-4DFA-BE6D-C55AD2BBB7FD}" type="pres">
      <dgm:prSet presAssocID="{24B29B49-D696-461D-ADA7-CF3A1ED37F20}" presName="level3hierChild" presStyleCnt="0"/>
      <dgm:spPr/>
    </dgm:pt>
    <dgm:pt modelId="{7510E1E6-4568-4A6D-BB04-F9AD93810205}" type="pres">
      <dgm:prSet presAssocID="{13C2ADD6-28EB-4C32-9E6D-34FD614781A3}" presName="conn2-1" presStyleLbl="parChTrans1D2" presStyleIdx="1" presStyleCnt="3"/>
      <dgm:spPr/>
    </dgm:pt>
    <dgm:pt modelId="{551A58EC-3C64-454C-BB0D-3AE85EC8B910}" type="pres">
      <dgm:prSet presAssocID="{13C2ADD6-28EB-4C32-9E6D-34FD614781A3}" presName="connTx" presStyleLbl="parChTrans1D2" presStyleIdx="1" presStyleCnt="3"/>
      <dgm:spPr/>
    </dgm:pt>
    <dgm:pt modelId="{8AB7F697-BF90-4DD5-8C61-2EF8EDE64447}" type="pres">
      <dgm:prSet presAssocID="{F4CD2756-4CEE-4F69-9614-3BA88EA720B0}" presName="root2" presStyleCnt="0"/>
      <dgm:spPr/>
    </dgm:pt>
    <dgm:pt modelId="{F4FAFEFF-B3E5-4618-913B-7D5A6C30356E}" type="pres">
      <dgm:prSet presAssocID="{F4CD2756-4CEE-4F69-9614-3BA88EA720B0}" presName="LevelTwoTextNode" presStyleLbl="node2" presStyleIdx="1" presStyleCnt="3">
        <dgm:presLayoutVars>
          <dgm:chPref val="3"/>
        </dgm:presLayoutVars>
      </dgm:prSet>
      <dgm:spPr/>
    </dgm:pt>
    <dgm:pt modelId="{D3E3B89A-CB59-4FE7-8476-B975C7B5882D}" type="pres">
      <dgm:prSet presAssocID="{F4CD2756-4CEE-4F69-9614-3BA88EA720B0}" presName="level3hierChild" presStyleCnt="0"/>
      <dgm:spPr/>
    </dgm:pt>
    <dgm:pt modelId="{86927E98-CD9C-4155-8474-7DFAFD7FCA92}" type="pres">
      <dgm:prSet presAssocID="{4005B873-16EC-4DDD-A219-E5CCB684E309}" presName="conn2-1" presStyleLbl="parChTrans1D3" presStyleIdx="2" presStyleCnt="3"/>
      <dgm:spPr/>
    </dgm:pt>
    <dgm:pt modelId="{D2AB16C0-3183-4C8A-995B-FEE02648A8C0}" type="pres">
      <dgm:prSet presAssocID="{4005B873-16EC-4DDD-A219-E5CCB684E309}" presName="connTx" presStyleLbl="parChTrans1D3" presStyleIdx="2" presStyleCnt="3"/>
      <dgm:spPr/>
    </dgm:pt>
    <dgm:pt modelId="{4B7EF3BB-758B-487A-BA0F-39AE2AA23C7D}" type="pres">
      <dgm:prSet presAssocID="{71437B77-DB0B-4727-BF1D-8F92AF6BAD19}" presName="root2" presStyleCnt="0"/>
      <dgm:spPr/>
    </dgm:pt>
    <dgm:pt modelId="{CF52502B-5730-42F5-8805-3F0C0F01B0D8}" type="pres">
      <dgm:prSet presAssocID="{71437B77-DB0B-4727-BF1D-8F92AF6BAD19}" presName="LevelTwoTextNode" presStyleLbl="node3" presStyleIdx="2" presStyleCnt="3">
        <dgm:presLayoutVars>
          <dgm:chPref val="3"/>
        </dgm:presLayoutVars>
      </dgm:prSet>
      <dgm:spPr/>
    </dgm:pt>
    <dgm:pt modelId="{B441DAD5-9FAA-4AF5-83C9-D890AFEC0030}" type="pres">
      <dgm:prSet presAssocID="{71437B77-DB0B-4727-BF1D-8F92AF6BAD19}" presName="level3hierChild" presStyleCnt="0"/>
      <dgm:spPr/>
    </dgm:pt>
    <dgm:pt modelId="{30DECBFF-F118-4984-846E-E609C7236869}" type="pres">
      <dgm:prSet presAssocID="{396701CF-2E86-4C59-AFDF-45311EF8B1B2}" presName="conn2-1" presStyleLbl="parChTrans1D2" presStyleIdx="2" presStyleCnt="3"/>
      <dgm:spPr/>
    </dgm:pt>
    <dgm:pt modelId="{FD8DFBAC-A1E4-43E7-9617-F04AC3665737}" type="pres">
      <dgm:prSet presAssocID="{396701CF-2E86-4C59-AFDF-45311EF8B1B2}" presName="connTx" presStyleLbl="parChTrans1D2" presStyleIdx="2" presStyleCnt="3"/>
      <dgm:spPr/>
    </dgm:pt>
    <dgm:pt modelId="{A2C0BAE1-C234-4DBF-8DE8-9891577EE2F8}" type="pres">
      <dgm:prSet presAssocID="{D1128CE5-CA52-4137-BFB6-779829C8231E}" presName="root2" presStyleCnt="0"/>
      <dgm:spPr/>
    </dgm:pt>
    <dgm:pt modelId="{82915E9C-6D32-4C2A-AD38-CC3C792FAFA8}" type="pres">
      <dgm:prSet presAssocID="{D1128CE5-CA52-4137-BFB6-779829C8231E}" presName="LevelTwoTextNode" presStyleLbl="node2" presStyleIdx="2" presStyleCnt="3">
        <dgm:presLayoutVars>
          <dgm:chPref val="3"/>
        </dgm:presLayoutVars>
      </dgm:prSet>
      <dgm:spPr/>
    </dgm:pt>
    <dgm:pt modelId="{696A1063-41B4-4524-A105-9F416D9D6F0C}" type="pres">
      <dgm:prSet presAssocID="{D1128CE5-CA52-4137-BFB6-779829C8231E}" presName="level3hierChild" presStyleCnt="0"/>
      <dgm:spPr/>
    </dgm:pt>
  </dgm:ptLst>
  <dgm:cxnLst>
    <dgm:cxn modelId="{E0203B0C-1056-4126-B86E-4A860DF96C04}" type="presOf" srcId="{24B29B49-D696-461D-ADA7-CF3A1ED37F20}" destId="{E9255044-4C4E-4678-BA84-3D3990664B26}" srcOrd="0" destOrd="0" presId="urn:microsoft.com/office/officeart/2008/layout/HorizontalMultiLevelHierarchy"/>
    <dgm:cxn modelId="{EC6E5A0C-91F9-42F7-A490-530DA252E64E}" type="presOf" srcId="{EFC65CE2-6A8F-4FCB-BD8B-53446D9AC8FF}" destId="{8D4BBB59-88F9-47CE-A3DD-FB2873FCE6F3}" srcOrd="0" destOrd="0" presId="urn:microsoft.com/office/officeart/2008/layout/HorizontalMultiLevelHierarchy"/>
    <dgm:cxn modelId="{B7875E0D-58A6-4AC9-ABFC-71261D961F82}" type="presOf" srcId="{A6999283-A359-4522-BEBE-0163CD4BCD31}" destId="{CEF3ABC1-F5EB-4EB5-8E2E-1418DE66C799}" srcOrd="0" destOrd="0" presId="urn:microsoft.com/office/officeart/2008/layout/HorizontalMultiLevelHierarchy"/>
    <dgm:cxn modelId="{4414790D-8886-438F-8C26-C583B910BEE5}" type="presOf" srcId="{13C2ADD6-28EB-4C32-9E6D-34FD614781A3}" destId="{7510E1E6-4568-4A6D-BB04-F9AD93810205}" srcOrd="0" destOrd="0" presId="urn:microsoft.com/office/officeart/2008/layout/HorizontalMultiLevelHierarchy"/>
    <dgm:cxn modelId="{6D6ED911-D896-46F5-AA8A-A6344D675C1C}" srcId="{562761CB-2B97-4236-8013-E8A32450AABE}" destId="{24B29B49-D696-461D-ADA7-CF3A1ED37F20}" srcOrd="1" destOrd="0" parTransId="{EFC65CE2-6A8F-4FCB-BD8B-53446D9AC8FF}" sibTransId="{11EB5C70-CF02-4C1D-B062-CFCA0EEB8EAD}"/>
    <dgm:cxn modelId="{1517E514-558B-423A-A730-D835744DFBF2}" type="presOf" srcId="{CB766352-E471-46B6-96C4-0B5C00F8C4DB}" destId="{9838BD61-78B2-4461-9417-BF1648F9DE96}" srcOrd="0" destOrd="0" presId="urn:microsoft.com/office/officeart/2008/layout/HorizontalMultiLevelHierarchy"/>
    <dgm:cxn modelId="{834E2323-A6C6-43C2-ACFE-18760DE9F5AD}" srcId="{95B3DFFD-6A63-43BB-9D71-0038BA4A80DE}" destId="{562761CB-2B97-4236-8013-E8A32450AABE}" srcOrd="0" destOrd="0" parTransId="{A6999283-A359-4522-BEBE-0163CD4BCD31}" sibTransId="{8EEB94E7-DB52-4AA5-A72B-D594A213B2D1}"/>
    <dgm:cxn modelId="{848A8C23-3492-408A-B153-3715AB15FD65}" type="presOf" srcId="{A6999283-A359-4522-BEBE-0163CD4BCD31}" destId="{BCED5B83-F827-4C5E-970F-C9DD4DADA9C7}" srcOrd="1" destOrd="0" presId="urn:microsoft.com/office/officeart/2008/layout/HorizontalMultiLevelHierarchy"/>
    <dgm:cxn modelId="{8D4A1025-9A91-440E-B614-057F7FD2D24A}" type="presOf" srcId="{396701CF-2E86-4C59-AFDF-45311EF8B1B2}" destId="{FD8DFBAC-A1E4-43E7-9617-F04AC3665737}" srcOrd="1" destOrd="0" presId="urn:microsoft.com/office/officeart/2008/layout/HorizontalMultiLevelHierarchy"/>
    <dgm:cxn modelId="{7324A85B-72CA-49E4-B082-C3F25810228A}" type="presOf" srcId="{D1128CE5-CA52-4137-BFB6-779829C8231E}" destId="{82915E9C-6D32-4C2A-AD38-CC3C792FAFA8}" srcOrd="0" destOrd="0" presId="urn:microsoft.com/office/officeart/2008/layout/HorizontalMultiLevelHierarchy"/>
    <dgm:cxn modelId="{5C02AA43-8DF5-4DEF-A624-77BCBEDFCB16}" type="presOf" srcId="{EFC65CE2-6A8F-4FCB-BD8B-53446D9AC8FF}" destId="{F1DB09A4-4FD6-456F-8FA7-5BE6545F13C1}" srcOrd="1" destOrd="0" presId="urn:microsoft.com/office/officeart/2008/layout/HorizontalMultiLevelHierarchy"/>
    <dgm:cxn modelId="{7E391E6A-1F91-464A-981B-0DBF736970AF}" srcId="{95B3DFFD-6A63-43BB-9D71-0038BA4A80DE}" destId="{D1128CE5-CA52-4137-BFB6-779829C8231E}" srcOrd="2" destOrd="0" parTransId="{396701CF-2E86-4C59-AFDF-45311EF8B1B2}" sibTransId="{3ECFC601-4AC1-4528-BE96-A204A1BC765E}"/>
    <dgm:cxn modelId="{3163E46D-AED6-40D3-B0FA-5D239DAAF87A}" type="presOf" srcId="{4005B873-16EC-4DDD-A219-E5CCB684E309}" destId="{D2AB16C0-3183-4C8A-995B-FEE02648A8C0}" srcOrd="1" destOrd="0" presId="urn:microsoft.com/office/officeart/2008/layout/HorizontalMultiLevelHierarchy"/>
    <dgm:cxn modelId="{F2841A74-EC39-4003-A378-BB9E3032F83F}" srcId="{5E37F165-CB19-4DF2-AC5B-F7859E289EA2}" destId="{95B3DFFD-6A63-43BB-9D71-0038BA4A80DE}" srcOrd="0" destOrd="0" parTransId="{ABA7AA0E-CDCF-4684-B322-781A5EF843A6}" sibTransId="{89BF1835-CAC1-4BFA-84A2-CAB500920EB1}"/>
    <dgm:cxn modelId="{8366E076-7A20-434B-AB36-1F9177E60DD0}" type="presOf" srcId="{F4CD2756-4CEE-4F69-9614-3BA88EA720B0}" destId="{F4FAFEFF-B3E5-4618-913B-7D5A6C30356E}" srcOrd="0" destOrd="0" presId="urn:microsoft.com/office/officeart/2008/layout/HorizontalMultiLevelHierarchy"/>
    <dgm:cxn modelId="{7ABE245A-B6F1-4FCB-9955-149A8486CD25}" type="presOf" srcId="{1D8C87B1-901A-4083-8EFB-401A84377F1E}" destId="{25E1D046-CD67-40A1-8679-AFBFBC937014}" srcOrd="0" destOrd="0" presId="urn:microsoft.com/office/officeart/2008/layout/HorizontalMultiLevelHierarchy"/>
    <dgm:cxn modelId="{3CFEFA81-9152-4DB4-96A0-5F94755F78AC}" srcId="{95B3DFFD-6A63-43BB-9D71-0038BA4A80DE}" destId="{F4CD2756-4CEE-4F69-9614-3BA88EA720B0}" srcOrd="1" destOrd="0" parTransId="{13C2ADD6-28EB-4C32-9E6D-34FD614781A3}" sibTransId="{F4562BD2-C0C5-49AE-B1FC-BBE86AD24467}"/>
    <dgm:cxn modelId="{E02B8C94-7138-45BC-B465-D6341CA46289}" srcId="{562761CB-2B97-4236-8013-E8A32450AABE}" destId="{CB766352-E471-46B6-96C4-0B5C00F8C4DB}" srcOrd="0" destOrd="0" parTransId="{1D8C87B1-901A-4083-8EFB-401A84377F1E}" sibTransId="{5454DFF8-3CD1-4F74-B9BB-E023F32DD2AE}"/>
    <dgm:cxn modelId="{CA0B9894-6558-4BB1-91D2-C619D4841B35}" type="presOf" srcId="{4005B873-16EC-4DDD-A219-E5CCB684E309}" destId="{86927E98-CD9C-4155-8474-7DFAFD7FCA92}" srcOrd="0" destOrd="0" presId="urn:microsoft.com/office/officeart/2008/layout/HorizontalMultiLevelHierarchy"/>
    <dgm:cxn modelId="{90BA129E-5D75-49E6-A705-3CE9A166FD56}" type="presOf" srcId="{95B3DFFD-6A63-43BB-9D71-0038BA4A80DE}" destId="{BE954EDB-BC6D-45EC-A486-79B08866E31E}" srcOrd="0" destOrd="0" presId="urn:microsoft.com/office/officeart/2008/layout/HorizontalMultiLevelHierarchy"/>
    <dgm:cxn modelId="{C62D64A1-9AF1-4B7A-AFC7-939009ABE1A2}" type="presOf" srcId="{5E37F165-CB19-4DF2-AC5B-F7859E289EA2}" destId="{39C644DE-E011-49EC-813D-A8DF142277CA}" srcOrd="0" destOrd="0" presId="urn:microsoft.com/office/officeart/2008/layout/HorizontalMultiLevelHierarchy"/>
    <dgm:cxn modelId="{4D4A28BD-D5FB-4456-AA6B-6425BD116650}" type="presOf" srcId="{396701CF-2E86-4C59-AFDF-45311EF8B1B2}" destId="{30DECBFF-F118-4984-846E-E609C7236869}" srcOrd="0" destOrd="0" presId="urn:microsoft.com/office/officeart/2008/layout/HorizontalMultiLevelHierarchy"/>
    <dgm:cxn modelId="{C860DFC7-7D7B-46D8-ADAF-A5B0F1EBB6CE}" srcId="{F4CD2756-4CEE-4F69-9614-3BA88EA720B0}" destId="{71437B77-DB0B-4727-BF1D-8F92AF6BAD19}" srcOrd="0" destOrd="0" parTransId="{4005B873-16EC-4DDD-A219-E5CCB684E309}" sibTransId="{D31C1A48-EDAF-4A54-860D-28E22186EA8D}"/>
    <dgm:cxn modelId="{0201F7D2-F331-4B47-B04C-9E862D043C52}" type="presOf" srcId="{13C2ADD6-28EB-4C32-9E6D-34FD614781A3}" destId="{551A58EC-3C64-454C-BB0D-3AE85EC8B910}" srcOrd="1" destOrd="0" presId="urn:microsoft.com/office/officeart/2008/layout/HorizontalMultiLevelHierarchy"/>
    <dgm:cxn modelId="{C32F92EC-7E50-4E82-8269-0876D1297668}" type="presOf" srcId="{562761CB-2B97-4236-8013-E8A32450AABE}" destId="{A191F07E-AFBA-4E47-9A03-41B81583EE18}" srcOrd="0" destOrd="0" presId="urn:microsoft.com/office/officeart/2008/layout/HorizontalMultiLevelHierarchy"/>
    <dgm:cxn modelId="{F2AB33ED-7789-4706-903D-9E72F5AA6737}" type="presOf" srcId="{71437B77-DB0B-4727-BF1D-8F92AF6BAD19}" destId="{CF52502B-5730-42F5-8805-3F0C0F01B0D8}" srcOrd="0" destOrd="0" presId="urn:microsoft.com/office/officeart/2008/layout/HorizontalMultiLevelHierarchy"/>
    <dgm:cxn modelId="{F6870CF1-766D-4BC6-B551-7D883FB6078A}" type="presOf" srcId="{1D8C87B1-901A-4083-8EFB-401A84377F1E}" destId="{786192FA-9E5F-4C1D-A223-CDD3EA0D8E63}" srcOrd="1" destOrd="0" presId="urn:microsoft.com/office/officeart/2008/layout/HorizontalMultiLevelHierarchy"/>
    <dgm:cxn modelId="{89590994-2409-45D8-858B-E59987C417E9}" type="presParOf" srcId="{39C644DE-E011-49EC-813D-A8DF142277CA}" destId="{A9AACDBE-3016-4D3D-B77E-3CE3DCABDC36}" srcOrd="0" destOrd="0" presId="urn:microsoft.com/office/officeart/2008/layout/HorizontalMultiLevelHierarchy"/>
    <dgm:cxn modelId="{124DCF46-A6D2-40AF-9361-7FC46DB07CB3}" type="presParOf" srcId="{A9AACDBE-3016-4D3D-B77E-3CE3DCABDC36}" destId="{BE954EDB-BC6D-45EC-A486-79B08866E31E}" srcOrd="0" destOrd="0" presId="urn:microsoft.com/office/officeart/2008/layout/HorizontalMultiLevelHierarchy"/>
    <dgm:cxn modelId="{81DF290B-2A7B-4494-8B17-9F694BA54077}" type="presParOf" srcId="{A9AACDBE-3016-4D3D-B77E-3CE3DCABDC36}" destId="{3159F476-C111-48F3-9550-1C55DA026939}" srcOrd="1" destOrd="0" presId="urn:microsoft.com/office/officeart/2008/layout/HorizontalMultiLevelHierarchy"/>
    <dgm:cxn modelId="{C1D0482F-1415-4C5B-B1E9-6E89B8F9BF58}" type="presParOf" srcId="{3159F476-C111-48F3-9550-1C55DA026939}" destId="{CEF3ABC1-F5EB-4EB5-8E2E-1418DE66C799}" srcOrd="0" destOrd="0" presId="urn:microsoft.com/office/officeart/2008/layout/HorizontalMultiLevelHierarchy"/>
    <dgm:cxn modelId="{7C547CD0-0E4E-42D3-910D-4E0E1F6F5273}" type="presParOf" srcId="{CEF3ABC1-F5EB-4EB5-8E2E-1418DE66C799}" destId="{BCED5B83-F827-4C5E-970F-C9DD4DADA9C7}" srcOrd="0" destOrd="0" presId="urn:microsoft.com/office/officeart/2008/layout/HorizontalMultiLevelHierarchy"/>
    <dgm:cxn modelId="{64D81FBD-8453-44BC-A1E1-D2AA15DA7B0F}" type="presParOf" srcId="{3159F476-C111-48F3-9550-1C55DA026939}" destId="{B618A04E-B3D3-4D35-8D54-1FDB766EE658}" srcOrd="1" destOrd="0" presId="urn:microsoft.com/office/officeart/2008/layout/HorizontalMultiLevelHierarchy"/>
    <dgm:cxn modelId="{4C739A98-F8E2-48D8-AE40-291902990198}" type="presParOf" srcId="{B618A04E-B3D3-4D35-8D54-1FDB766EE658}" destId="{A191F07E-AFBA-4E47-9A03-41B81583EE18}" srcOrd="0" destOrd="0" presId="urn:microsoft.com/office/officeart/2008/layout/HorizontalMultiLevelHierarchy"/>
    <dgm:cxn modelId="{E84B7CD7-8CE2-41C6-8724-3FBA8779D79D}" type="presParOf" srcId="{B618A04E-B3D3-4D35-8D54-1FDB766EE658}" destId="{89E046D7-6406-4DFE-B6D4-4F9F2CBD464D}" srcOrd="1" destOrd="0" presId="urn:microsoft.com/office/officeart/2008/layout/HorizontalMultiLevelHierarchy"/>
    <dgm:cxn modelId="{A1770D77-3DE8-423C-BFD6-D1F1B8BF8EF9}" type="presParOf" srcId="{89E046D7-6406-4DFE-B6D4-4F9F2CBD464D}" destId="{25E1D046-CD67-40A1-8679-AFBFBC937014}" srcOrd="0" destOrd="0" presId="urn:microsoft.com/office/officeart/2008/layout/HorizontalMultiLevelHierarchy"/>
    <dgm:cxn modelId="{6AEECC4E-BB43-4A40-AAF8-F4FFF143744A}" type="presParOf" srcId="{25E1D046-CD67-40A1-8679-AFBFBC937014}" destId="{786192FA-9E5F-4C1D-A223-CDD3EA0D8E63}" srcOrd="0" destOrd="0" presId="urn:microsoft.com/office/officeart/2008/layout/HorizontalMultiLevelHierarchy"/>
    <dgm:cxn modelId="{CAEFC653-156C-43D5-9C80-797F4BBA2F84}" type="presParOf" srcId="{89E046D7-6406-4DFE-B6D4-4F9F2CBD464D}" destId="{1DAE8860-58AD-4E03-BCEE-50D138C7C9DB}" srcOrd="1" destOrd="0" presId="urn:microsoft.com/office/officeart/2008/layout/HorizontalMultiLevelHierarchy"/>
    <dgm:cxn modelId="{350833DB-80DC-4E5E-886F-48A578259F5A}" type="presParOf" srcId="{1DAE8860-58AD-4E03-BCEE-50D138C7C9DB}" destId="{9838BD61-78B2-4461-9417-BF1648F9DE96}" srcOrd="0" destOrd="0" presId="urn:microsoft.com/office/officeart/2008/layout/HorizontalMultiLevelHierarchy"/>
    <dgm:cxn modelId="{B8CFA7E5-3A75-4073-96F5-342480039CE5}" type="presParOf" srcId="{1DAE8860-58AD-4E03-BCEE-50D138C7C9DB}" destId="{A0D0E1C7-0535-4306-9BD8-F19D60FDE34D}" srcOrd="1" destOrd="0" presId="urn:microsoft.com/office/officeart/2008/layout/HorizontalMultiLevelHierarchy"/>
    <dgm:cxn modelId="{62F19134-275C-40CF-B12A-663BD5E0EA79}" type="presParOf" srcId="{89E046D7-6406-4DFE-B6D4-4F9F2CBD464D}" destId="{8D4BBB59-88F9-47CE-A3DD-FB2873FCE6F3}" srcOrd="2" destOrd="0" presId="urn:microsoft.com/office/officeart/2008/layout/HorizontalMultiLevelHierarchy"/>
    <dgm:cxn modelId="{C133E9F1-C282-4063-8AA6-5B8A596674B2}" type="presParOf" srcId="{8D4BBB59-88F9-47CE-A3DD-FB2873FCE6F3}" destId="{F1DB09A4-4FD6-456F-8FA7-5BE6545F13C1}" srcOrd="0" destOrd="0" presId="urn:microsoft.com/office/officeart/2008/layout/HorizontalMultiLevelHierarchy"/>
    <dgm:cxn modelId="{394DE233-A467-417B-8BFB-5A7CDE2BBBEB}" type="presParOf" srcId="{89E046D7-6406-4DFE-B6D4-4F9F2CBD464D}" destId="{8E396515-42E7-428A-8156-8C45F11BEB6B}" srcOrd="3" destOrd="0" presId="urn:microsoft.com/office/officeart/2008/layout/HorizontalMultiLevelHierarchy"/>
    <dgm:cxn modelId="{5E81DC98-99CF-46E3-A173-E1BE227966B9}" type="presParOf" srcId="{8E396515-42E7-428A-8156-8C45F11BEB6B}" destId="{E9255044-4C4E-4678-BA84-3D3990664B26}" srcOrd="0" destOrd="0" presId="urn:microsoft.com/office/officeart/2008/layout/HorizontalMultiLevelHierarchy"/>
    <dgm:cxn modelId="{3639A681-C91E-4285-AD63-9CDC438AED4A}" type="presParOf" srcId="{8E396515-42E7-428A-8156-8C45F11BEB6B}" destId="{D7B9BA35-4C6E-4DFA-BE6D-C55AD2BBB7FD}" srcOrd="1" destOrd="0" presId="urn:microsoft.com/office/officeart/2008/layout/HorizontalMultiLevelHierarchy"/>
    <dgm:cxn modelId="{E9C2FCF8-6C56-458B-B4E4-98AF441FEB7C}" type="presParOf" srcId="{3159F476-C111-48F3-9550-1C55DA026939}" destId="{7510E1E6-4568-4A6D-BB04-F9AD93810205}" srcOrd="2" destOrd="0" presId="urn:microsoft.com/office/officeart/2008/layout/HorizontalMultiLevelHierarchy"/>
    <dgm:cxn modelId="{553F3DDA-05CD-4039-BBF8-AEC5433D4E79}" type="presParOf" srcId="{7510E1E6-4568-4A6D-BB04-F9AD93810205}" destId="{551A58EC-3C64-454C-BB0D-3AE85EC8B910}" srcOrd="0" destOrd="0" presId="urn:microsoft.com/office/officeart/2008/layout/HorizontalMultiLevelHierarchy"/>
    <dgm:cxn modelId="{DDF553F5-7024-47CC-87F7-05C691CDE197}" type="presParOf" srcId="{3159F476-C111-48F3-9550-1C55DA026939}" destId="{8AB7F697-BF90-4DD5-8C61-2EF8EDE64447}" srcOrd="3" destOrd="0" presId="urn:microsoft.com/office/officeart/2008/layout/HorizontalMultiLevelHierarchy"/>
    <dgm:cxn modelId="{DA6154F3-CFB0-4A9B-A98B-74308205F34B}" type="presParOf" srcId="{8AB7F697-BF90-4DD5-8C61-2EF8EDE64447}" destId="{F4FAFEFF-B3E5-4618-913B-7D5A6C30356E}" srcOrd="0" destOrd="0" presId="urn:microsoft.com/office/officeart/2008/layout/HorizontalMultiLevelHierarchy"/>
    <dgm:cxn modelId="{42F0D42B-1DAA-46DD-A646-A933CE5CDE4D}" type="presParOf" srcId="{8AB7F697-BF90-4DD5-8C61-2EF8EDE64447}" destId="{D3E3B89A-CB59-4FE7-8476-B975C7B5882D}" srcOrd="1" destOrd="0" presId="urn:microsoft.com/office/officeart/2008/layout/HorizontalMultiLevelHierarchy"/>
    <dgm:cxn modelId="{756D2443-DC03-46D7-963D-A6E2E1165354}" type="presParOf" srcId="{D3E3B89A-CB59-4FE7-8476-B975C7B5882D}" destId="{86927E98-CD9C-4155-8474-7DFAFD7FCA92}" srcOrd="0" destOrd="0" presId="urn:microsoft.com/office/officeart/2008/layout/HorizontalMultiLevelHierarchy"/>
    <dgm:cxn modelId="{E4B082FB-2F94-4F22-808E-D8854F7878C4}" type="presParOf" srcId="{86927E98-CD9C-4155-8474-7DFAFD7FCA92}" destId="{D2AB16C0-3183-4C8A-995B-FEE02648A8C0}" srcOrd="0" destOrd="0" presId="urn:microsoft.com/office/officeart/2008/layout/HorizontalMultiLevelHierarchy"/>
    <dgm:cxn modelId="{E86D4580-C69E-47D4-AA6A-0FF00197AD93}" type="presParOf" srcId="{D3E3B89A-CB59-4FE7-8476-B975C7B5882D}" destId="{4B7EF3BB-758B-487A-BA0F-39AE2AA23C7D}" srcOrd="1" destOrd="0" presId="urn:microsoft.com/office/officeart/2008/layout/HorizontalMultiLevelHierarchy"/>
    <dgm:cxn modelId="{60318C79-011F-43C8-BC8E-44A58C03B1B5}" type="presParOf" srcId="{4B7EF3BB-758B-487A-BA0F-39AE2AA23C7D}" destId="{CF52502B-5730-42F5-8805-3F0C0F01B0D8}" srcOrd="0" destOrd="0" presId="urn:microsoft.com/office/officeart/2008/layout/HorizontalMultiLevelHierarchy"/>
    <dgm:cxn modelId="{CC5BE7A7-BD00-4A04-A07A-6E6254573E00}" type="presParOf" srcId="{4B7EF3BB-758B-487A-BA0F-39AE2AA23C7D}" destId="{B441DAD5-9FAA-4AF5-83C9-D890AFEC0030}" srcOrd="1" destOrd="0" presId="urn:microsoft.com/office/officeart/2008/layout/HorizontalMultiLevelHierarchy"/>
    <dgm:cxn modelId="{90722FC1-A2EC-4061-B7CD-259B450901D6}" type="presParOf" srcId="{3159F476-C111-48F3-9550-1C55DA026939}" destId="{30DECBFF-F118-4984-846E-E609C7236869}" srcOrd="4" destOrd="0" presId="urn:microsoft.com/office/officeart/2008/layout/HorizontalMultiLevelHierarchy"/>
    <dgm:cxn modelId="{390B9DC3-176E-4ECF-AB80-EEB77B16F414}" type="presParOf" srcId="{30DECBFF-F118-4984-846E-E609C7236869}" destId="{FD8DFBAC-A1E4-43E7-9617-F04AC3665737}" srcOrd="0" destOrd="0" presId="urn:microsoft.com/office/officeart/2008/layout/HorizontalMultiLevelHierarchy"/>
    <dgm:cxn modelId="{4918E7C0-5FD2-4B3D-9D74-C58A005D6217}" type="presParOf" srcId="{3159F476-C111-48F3-9550-1C55DA026939}" destId="{A2C0BAE1-C234-4DBF-8DE8-9891577EE2F8}" srcOrd="5" destOrd="0" presId="urn:microsoft.com/office/officeart/2008/layout/HorizontalMultiLevelHierarchy"/>
    <dgm:cxn modelId="{AFFFCE3A-86EA-4273-9196-446D7F2D4E95}" type="presParOf" srcId="{A2C0BAE1-C234-4DBF-8DE8-9891577EE2F8}" destId="{82915E9C-6D32-4C2A-AD38-CC3C792FAFA8}" srcOrd="0" destOrd="0" presId="urn:microsoft.com/office/officeart/2008/layout/HorizontalMultiLevelHierarchy"/>
    <dgm:cxn modelId="{869911FF-F6D6-4E49-B8A5-53721BEE7E9E}" type="presParOf" srcId="{A2C0BAE1-C234-4DBF-8DE8-9891577EE2F8}" destId="{696A1063-41B4-4524-A105-9F416D9D6F0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FD284A-5CF4-4E58-883B-16FD0B61F16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2467C0-4F56-4B13-9A83-AD1D7507A6C3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Indique un ejemplo de automatización con ML vía Regresión y otro para Clasificación</a:t>
          </a:r>
          <a:endParaRPr lang="en-US" dirty="0"/>
        </a:p>
      </dgm:t>
    </dgm:pt>
    <dgm:pt modelId="{F12652E4-4D38-48C4-9437-0D99B360B1BE}" type="parTrans" cxnId="{AA473B8F-9173-4BD0-99C1-76F1B2DF7EDD}">
      <dgm:prSet/>
      <dgm:spPr/>
      <dgm:t>
        <a:bodyPr/>
        <a:lstStyle/>
        <a:p>
          <a:endParaRPr lang="en-US"/>
        </a:p>
      </dgm:t>
    </dgm:pt>
    <dgm:pt modelId="{0E2FFB21-BDBD-42D1-842A-1EC312759A16}" type="sibTrans" cxnId="{AA473B8F-9173-4BD0-99C1-76F1B2DF7EDD}">
      <dgm:prSet/>
      <dgm:spPr/>
      <dgm:t>
        <a:bodyPr/>
        <a:lstStyle/>
        <a:p>
          <a:endParaRPr lang="en-US"/>
        </a:p>
      </dgm:t>
    </dgm:pt>
    <dgm:pt modelId="{70A452D7-98D6-40E1-B003-0DCD00D55130}" type="pres">
      <dgm:prSet presAssocID="{34FD284A-5CF4-4E58-883B-16FD0B61F165}" presName="root" presStyleCnt="0">
        <dgm:presLayoutVars>
          <dgm:dir/>
          <dgm:resizeHandles val="exact"/>
        </dgm:presLayoutVars>
      </dgm:prSet>
      <dgm:spPr/>
    </dgm:pt>
    <dgm:pt modelId="{6967FCDD-980F-4CD8-9518-0540B216D010}" type="pres">
      <dgm:prSet presAssocID="{752467C0-4F56-4B13-9A83-AD1D7507A6C3}" presName="compNode" presStyleCnt="0"/>
      <dgm:spPr/>
    </dgm:pt>
    <dgm:pt modelId="{DB09D9CD-35F7-4006-A4FC-F729C65BB971}" type="pres">
      <dgm:prSet presAssocID="{752467C0-4F56-4B13-9A83-AD1D7507A6C3}" presName="bgRect" presStyleLbl="bgShp" presStyleIdx="0" presStyleCnt="1"/>
      <dgm:spPr/>
    </dgm:pt>
    <dgm:pt modelId="{F0B20173-17E0-4634-A554-7B5B4836B109}" type="pres">
      <dgm:prSet presAssocID="{752467C0-4F56-4B13-9A83-AD1D7507A6C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B70CAF25-300A-420F-AA83-5FD38932A389}" type="pres">
      <dgm:prSet presAssocID="{752467C0-4F56-4B13-9A83-AD1D7507A6C3}" presName="spaceRect" presStyleCnt="0"/>
      <dgm:spPr/>
    </dgm:pt>
    <dgm:pt modelId="{5649AAE8-8717-4122-ABA6-8B832D1D9A24}" type="pres">
      <dgm:prSet presAssocID="{752467C0-4F56-4B13-9A83-AD1D7507A6C3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5B042F12-E5E4-486B-B83F-AF4BB4820B70}" type="presOf" srcId="{752467C0-4F56-4B13-9A83-AD1D7507A6C3}" destId="{5649AAE8-8717-4122-ABA6-8B832D1D9A24}" srcOrd="0" destOrd="0" presId="urn:microsoft.com/office/officeart/2018/2/layout/IconVerticalSolidList"/>
    <dgm:cxn modelId="{1A2A6D24-C01E-430D-8144-DFB55F4D2922}" type="presOf" srcId="{34FD284A-5CF4-4E58-883B-16FD0B61F165}" destId="{70A452D7-98D6-40E1-B003-0DCD00D55130}" srcOrd="0" destOrd="0" presId="urn:microsoft.com/office/officeart/2018/2/layout/IconVerticalSolidList"/>
    <dgm:cxn modelId="{AA473B8F-9173-4BD0-99C1-76F1B2DF7EDD}" srcId="{34FD284A-5CF4-4E58-883B-16FD0B61F165}" destId="{752467C0-4F56-4B13-9A83-AD1D7507A6C3}" srcOrd="0" destOrd="0" parTransId="{F12652E4-4D38-48C4-9437-0D99B360B1BE}" sibTransId="{0E2FFB21-BDBD-42D1-842A-1EC312759A16}"/>
    <dgm:cxn modelId="{3E690FF9-938B-4BC0-A8C2-68EAD32ACBB0}" type="presParOf" srcId="{70A452D7-98D6-40E1-B003-0DCD00D55130}" destId="{6967FCDD-980F-4CD8-9518-0540B216D010}" srcOrd="0" destOrd="0" presId="urn:microsoft.com/office/officeart/2018/2/layout/IconVerticalSolidList"/>
    <dgm:cxn modelId="{DD1EAE56-3148-473F-9E63-17F2D557478F}" type="presParOf" srcId="{6967FCDD-980F-4CD8-9518-0540B216D010}" destId="{DB09D9CD-35F7-4006-A4FC-F729C65BB971}" srcOrd="0" destOrd="0" presId="urn:microsoft.com/office/officeart/2018/2/layout/IconVerticalSolidList"/>
    <dgm:cxn modelId="{99E43422-ECCE-4583-B074-9B382777DECE}" type="presParOf" srcId="{6967FCDD-980F-4CD8-9518-0540B216D010}" destId="{F0B20173-17E0-4634-A554-7B5B4836B109}" srcOrd="1" destOrd="0" presId="urn:microsoft.com/office/officeart/2018/2/layout/IconVerticalSolidList"/>
    <dgm:cxn modelId="{E48E5DA9-6171-4933-85D8-0B6E3D2AD063}" type="presParOf" srcId="{6967FCDD-980F-4CD8-9518-0540B216D010}" destId="{B70CAF25-300A-420F-AA83-5FD38932A389}" srcOrd="2" destOrd="0" presId="urn:microsoft.com/office/officeart/2018/2/layout/IconVerticalSolidList"/>
    <dgm:cxn modelId="{682E2FB5-397A-4BC6-A9E0-52E68A36FD03}" type="presParOf" srcId="{6967FCDD-980F-4CD8-9518-0540B216D010}" destId="{5649AAE8-8717-4122-ABA6-8B832D1D9A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9D9CD-35F7-4006-A4FC-F729C65BB971}">
      <dsp:nvSpPr>
        <dsp:cNvPr id="0" name=""/>
        <dsp:cNvSpPr/>
      </dsp:nvSpPr>
      <dsp:spPr>
        <a:xfrm>
          <a:off x="0" y="648294"/>
          <a:ext cx="9924288" cy="11968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20173-17E0-4634-A554-7B5B4836B109}">
      <dsp:nvSpPr>
        <dsp:cNvPr id="0" name=""/>
        <dsp:cNvSpPr/>
      </dsp:nvSpPr>
      <dsp:spPr>
        <a:xfrm>
          <a:off x="362047" y="917586"/>
          <a:ext cx="658268" cy="658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9AAE8-8717-4122-ABA6-8B832D1D9A24}">
      <dsp:nvSpPr>
        <dsp:cNvPr id="0" name=""/>
        <dsp:cNvSpPr/>
      </dsp:nvSpPr>
      <dsp:spPr>
        <a:xfrm>
          <a:off x="1382364" y="648294"/>
          <a:ext cx="8541923" cy="1196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67" tIns="126667" rIns="126667" bIns="1266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/>
            <a:t>Formule un ejemplo en su trabajo por cada tipo de analítica</a:t>
          </a:r>
          <a:endParaRPr lang="en-US" sz="2500" kern="1200"/>
        </a:p>
      </dsp:txBody>
      <dsp:txXfrm>
        <a:off x="1382364" y="648294"/>
        <a:ext cx="8541923" cy="1196852"/>
      </dsp:txXfrm>
    </dsp:sp>
    <dsp:sp modelId="{DEAEAA15-9431-4804-80B7-AD2B9929ADA8}">
      <dsp:nvSpPr>
        <dsp:cNvPr id="0" name=""/>
        <dsp:cNvSpPr/>
      </dsp:nvSpPr>
      <dsp:spPr>
        <a:xfrm>
          <a:off x="0" y="2144360"/>
          <a:ext cx="9924288" cy="11968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3307A-9A27-40CD-A762-967E4EDAF021}">
      <dsp:nvSpPr>
        <dsp:cNvPr id="0" name=""/>
        <dsp:cNvSpPr/>
      </dsp:nvSpPr>
      <dsp:spPr>
        <a:xfrm>
          <a:off x="362047" y="2413651"/>
          <a:ext cx="658268" cy="6582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56829-63C1-4CAF-8D1D-5229EA2A8A52}">
      <dsp:nvSpPr>
        <dsp:cNvPr id="0" name=""/>
        <dsp:cNvSpPr/>
      </dsp:nvSpPr>
      <dsp:spPr>
        <a:xfrm>
          <a:off x="1382364" y="2144360"/>
          <a:ext cx="8541923" cy="1196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67" tIns="126667" rIns="126667" bIns="1266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/>
            <a:t>Indique una forma de medir los resultados en cada ejemplo dado</a:t>
          </a:r>
          <a:endParaRPr lang="en-US" sz="2500" kern="1200"/>
        </a:p>
      </dsp:txBody>
      <dsp:txXfrm>
        <a:off x="1382364" y="2144360"/>
        <a:ext cx="8541923" cy="11968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ECBFF-F118-4984-846E-E609C7236869}">
      <dsp:nvSpPr>
        <dsp:cNvPr id="0" name=""/>
        <dsp:cNvSpPr/>
      </dsp:nvSpPr>
      <dsp:spPr>
        <a:xfrm>
          <a:off x="916848" y="2734943"/>
          <a:ext cx="600853" cy="1431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0426" y="0"/>
              </a:lnTo>
              <a:lnTo>
                <a:pt x="300426" y="1431147"/>
              </a:lnTo>
              <a:lnTo>
                <a:pt x="600853" y="143114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1178471" y="3411713"/>
        <a:ext cx="77608" cy="77608"/>
      </dsp:txXfrm>
    </dsp:sp>
    <dsp:sp modelId="{86927E98-CD9C-4155-8474-7DFAFD7FCA92}">
      <dsp:nvSpPr>
        <dsp:cNvPr id="0" name=""/>
        <dsp:cNvSpPr/>
      </dsp:nvSpPr>
      <dsp:spPr>
        <a:xfrm>
          <a:off x="4521967" y="2975453"/>
          <a:ext cx="6008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0853" y="457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807372" y="3006151"/>
        <a:ext cx="30042" cy="30042"/>
      </dsp:txXfrm>
    </dsp:sp>
    <dsp:sp modelId="{7510E1E6-4568-4A6D-BB04-F9AD93810205}">
      <dsp:nvSpPr>
        <dsp:cNvPr id="0" name=""/>
        <dsp:cNvSpPr/>
      </dsp:nvSpPr>
      <dsp:spPr>
        <a:xfrm>
          <a:off x="916848" y="2734943"/>
          <a:ext cx="600853" cy="286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0426" y="0"/>
              </a:lnTo>
              <a:lnTo>
                <a:pt x="300426" y="286229"/>
              </a:lnTo>
              <a:lnTo>
                <a:pt x="600853" y="28622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1200636" y="2861419"/>
        <a:ext cx="33277" cy="33277"/>
      </dsp:txXfrm>
    </dsp:sp>
    <dsp:sp modelId="{8D4BBB59-88F9-47CE-A3DD-FB2873FCE6F3}">
      <dsp:nvSpPr>
        <dsp:cNvPr id="0" name=""/>
        <dsp:cNvSpPr/>
      </dsp:nvSpPr>
      <dsp:spPr>
        <a:xfrm>
          <a:off x="4521967" y="1303795"/>
          <a:ext cx="600853" cy="572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0426" y="0"/>
              </a:lnTo>
              <a:lnTo>
                <a:pt x="300426" y="572459"/>
              </a:lnTo>
              <a:lnTo>
                <a:pt x="600853" y="572459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801646" y="1569277"/>
        <a:ext cx="41494" cy="41494"/>
      </dsp:txXfrm>
    </dsp:sp>
    <dsp:sp modelId="{25E1D046-CD67-40A1-8679-AFBFBC937014}">
      <dsp:nvSpPr>
        <dsp:cNvPr id="0" name=""/>
        <dsp:cNvSpPr/>
      </dsp:nvSpPr>
      <dsp:spPr>
        <a:xfrm>
          <a:off x="4521967" y="731336"/>
          <a:ext cx="600853" cy="572459"/>
        </a:xfrm>
        <a:custGeom>
          <a:avLst/>
          <a:gdLst/>
          <a:ahLst/>
          <a:cxnLst/>
          <a:rect l="0" t="0" r="0" b="0"/>
          <a:pathLst>
            <a:path>
              <a:moveTo>
                <a:pt x="0" y="572459"/>
              </a:moveTo>
              <a:lnTo>
                <a:pt x="300426" y="572459"/>
              </a:lnTo>
              <a:lnTo>
                <a:pt x="300426" y="0"/>
              </a:lnTo>
              <a:lnTo>
                <a:pt x="600853" y="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4801646" y="996818"/>
        <a:ext cx="41494" cy="41494"/>
      </dsp:txXfrm>
    </dsp:sp>
    <dsp:sp modelId="{CEF3ABC1-F5EB-4EB5-8E2E-1418DE66C799}">
      <dsp:nvSpPr>
        <dsp:cNvPr id="0" name=""/>
        <dsp:cNvSpPr/>
      </dsp:nvSpPr>
      <dsp:spPr>
        <a:xfrm>
          <a:off x="916848" y="1303795"/>
          <a:ext cx="600853" cy="1431147"/>
        </a:xfrm>
        <a:custGeom>
          <a:avLst/>
          <a:gdLst/>
          <a:ahLst/>
          <a:cxnLst/>
          <a:rect l="0" t="0" r="0" b="0"/>
          <a:pathLst>
            <a:path>
              <a:moveTo>
                <a:pt x="0" y="1431147"/>
              </a:moveTo>
              <a:lnTo>
                <a:pt x="300426" y="1431147"/>
              </a:lnTo>
              <a:lnTo>
                <a:pt x="300426" y="0"/>
              </a:lnTo>
              <a:lnTo>
                <a:pt x="600853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500" kern="1200"/>
        </a:p>
      </dsp:txBody>
      <dsp:txXfrm>
        <a:off x="1178471" y="1980565"/>
        <a:ext cx="77608" cy="77608"/>
      </dsp:txXfrm>
    </dsp:sp>
    <dsp:sp modelId="{BE954EDB-BC6D-45EC-A486-79B08866E31E}">
      <dsp:nvSpPr>
        <dsp:cNvPr id="0" name=""/>
        <dsp:cNvSpPr/>
      </dsp:nvSpPr>
      <dsp:spPr>
        <a:xfrm rot="16200000">
          <a:off x="-1951473" y="2276976"/>
          <a:ext cx="4820708" cy="915934"/>
        </a:xfrm>
        <a:prstGeom prst="rect">
          <a:avLst/>
        </a:prstGeom>
        <a:solidFill>
          <a:srgbClr val="1D355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600" kern="1200" dirty="0"/>
            <a:t>Machine </a:t>
          </a:r>
          <a:r>
            <a:rPr lang="es-MX" sz="4600" kern="1200" dirty="0" err="1">
              <a:latin typeface="Raleway Medium" pitchFamily="2" charset="0"/>
            </a:rPr>
            <a:t>Learning</a:t>
          </a:r>
          <a:endParaRPr lang="es-CL" sz="4600" kern="1200" dirty="0">
            <a:latin typeface="Raleway Medium" pitchFamily="2" charset="0"/>
          </a:endParaRPr>
        </a:p>
      </dsp:txBody>
      <dsp:txXfrm>
        <a:off x="-1951473" y="2276976"/>
        <a:ext cx="4820708" cy="915934"/>
      </dsp:txXfrm>
    </dsp:sp>
    <dsp:sp modelId="{A191F07E-AFBA-4E47-9A03-41B81583EE18}">
      <dsp:nvSpPr>
        <dsp:cNvPr id="0" name=""/>
        <dsp:cNvSpPr/>
      </dsp:nvSpPr>
      <dsp:spPr>
        <a:xfrm>
          <a:off x="1517701" y="845828"/>
          <a:ext cx="3004265" cy="915934"/>
        </a:xfrm>
        <a:prstGeom prst="rect">
          <a:avLst/>
        </a:prstGeom>
        <a:solidFill>
          <a:srgbClr val="1D355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>
              <a:latin typeface="Raleway Medium" pitchFamily="2" charset="0"/>
            </a:rPr>
            <a:t>Entrenamiento Supervisado</a:t>
          </a:r>
          <a:endParaRPr lang="es-CL" sz="3000" kern="1200" dirty="0">
            <a:latin typeface="Raleway Medium" pitchFamily="2" charset="0"/>
          </a:endParaRPr>
        </a:p>
      </dsp:txBody>
      <dsp:txXfrm>
        <a:off x="1517701" y="845828"/>
        <a:ext cx="3004265" cy="915934"/>
      </dsp:txXfrm>
    </dsp:sp>
    <dsp:sp modelId="{9838BD61-78B2-4461-9417-BF1648F9DE96}">
      <dsp:nvSpPr>
        <dsp:cNvPr id="0" name=""/>
        <dsp:cNvSpPr/>
      </dsp:nvSpPr>
      <dsp:spPr>
        <a:xfrm>
          <a:off x="5122820" y="273369"/>
          <a:ext cx="3004265" cy="915934"/>
        </a:xfrm>
        <a:prstGeom prst="rect">
          <a:avLst/>
        </a:prstGeom>
        <a:solidFill>
          <a:srgbClr val="1D355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>
              <a:latin typeface="Raleway Medium" pitchFamily="2" charset="0"/>
            </a:rPr>
            <a:t>Regresión</a:t>
          </a:r>
          <a:endParaRPr lang="es-CL" sz="3000" kern="1200" dirty="0">
            <a:latin typeface="Raleway Medium" pitchFamily="2" charset="0"/>
          </a:endParaRPr>
        </a:p>
      </dsp:txBody>
      <dsp:txXfrm>
        <a:off x="5122820" y="273369"/>
        <a:ext cx="3004265" cy="915934"/>
      </dsp:txXfrm>
    </dsp:sp>
    <dsp:sp modelId="{E9255044-4C4E-4678-BA84-3D3990664B26}">
      <dsp:nvSpPr>
        <dsp:cNvPr id="0" name=""/>
        <dsp:cNvSpPr/>
      </dsp:nvSpPr>
      <dsp:spPr>
        <a:xfrm>
          <a:off x="5122820" y="1418287"/>
          <a:ext cx="3004265" cy="915934"/>
        </a:xfrm>
        <a:prstGeom prst="rect">
          <a:avLst/>
        </a:prstGeom>
        <a:solidFill>
          <a:srgbClr val="1D355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>
              <a:latin typeface="Raleway Medium" pitchFamily="2" charset="0"/>
            </a:rPr>
            <a:t>Clasificación</a:t>
          </a:r>
          <a:endParaRPr lang="es-CL" sz="3000" kern="1200" dirty="0">
            <a:latin typeface="Raleway Medium" pitchFamily="2" charset="0"/>
          </a:endParaRPr>
        </a:p>
      </dsp:txBody>
      <dsp:txXfrm>
        <a:off x="5122820" y="1418287"/>
        <a:ext cx="3004265" cy="915934"/>
      </dsp:txXfrm>
    </dsp:sp>
    <dsp:sp modelId="{F4FAFEFF-B3E5-4618-913B-7D5A6C30356E}">
      <dsp:nvSpPr>
        <dsp:cNvPr id="0" name=""/>
        <dsp:cNvSpPr/>
      </dsp:nvSpPr>
      <dsp:spPr>
        <a:xfrm>
          <a:off x="1517701" y="2563205"/>
          <a:ext cx="3004265" cy="915934"/>
        </a:xfrm>
        <a:prstGeom prst="rect">
          <a:avLst/>
        </a:prstGeom>
        <a:solidFill>
          <a:srgbClr val="1D355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>
              <a:latin typeface="Raleway Medium" pitchFamily="2" charset="0"/>
            </a:rPr>
            <a:t>Entrenamiento No  Supervisado</a:t>
          </a:r>
          <a:endParaRPr lang="es-CL" sz="3000" kern="1200" dirty="0">
            <a:latin typeface="Raleway Medium" pitchFamily="2" charset="0"/>
          </a:endParaRPr>
        </a:p>
      </dsp:txBody>
      <dsp:txXfrm>
        <a:off x="1517701" y="2563205"/>
        <a:ext cx="3004265" cy="915934"/>
      </dsp:txXfrm>
    </dsp:sp>
    <dsp:sp modelId="{CF52502B-5730-42F5-8805-3F0C0F01B0D8}">
      <dsp:nvSpPr>
        <dsp:cNvPr id="0" name=""/>
        <dsp:cNvSpPr/>
      </dsp:nvSpPr>
      <dsp:spPr>
        <a:xfrm>
          <a:off x="5122820" y="2563205"/>
          <a:ext cx="3004265" cy="915934"/>
        </a:xfrm>
        <a:prstGeom prst="rect">
          <a:avLst/>
        </a:prstGeom>
        <a:solidFill>
          <a:srgbClr val="1D355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 err="1">
              <a:latin typeface="Raleway Medium" pitchFamily="2" charset="0"/>
            </a:rPr>
            <a:t>Clustering</a:t>
          </a:r>
          <a:endParaRPr lang="es-CL" sz="3000" kern="1200" dirty="0">
            <a:latin typeface="Raleway Medium" pitchFamily="2" charset="0"/>
          </a:endParaRPr>
        </a:p>
      </dsp:txBody>
      <dsp:txXfrm>
        <a:off x="5122820" y="2563205"/>
        <a:ext cx="3004265" cy="915934"/>
      </dsp:txXfrm>
    </dsp:sp>
    <dsp:sp modelId="{82915E9C-6D32-4C2A-AD38-CC3C792FAFA8}">
      <dsp:nvSpPr>
        <dsp:cNvPr id="0" name=""/>
        <dsp:cNvSpPr/>
      </dsp:nvSpPr>
      <dsp:spPr>
        <a:xfrm>
          <a:off x="1517701" y="3708124"/>
          <a:ext cx="3004265" cy="915934"/>
        </a:xfrm>
        <a:prstGeom prst="rect">
          <a:avLst/>
        </a:prstGeom>
        <a:solidFill>
          <a:srgbClr val="1D355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>
              <a:latin typeface="Raleway Medium" pitchFamily="2" charset="0"/>
            </a:rPr>
            <a:t>Entrenamiento por refuerzo</a:t>
          </a:r>
          <a:endParaRPr lang="es-CL" sz="3000" kern="1200" dirty="0">
            <a:latin typeface="Raleway Medium" pitchFamily="2" charset="0"/>
          </a:endParaRPr>
        </a:p>
      </dsp:txBody>
      <dsp:txXfrm>
        <a:off x="1517701" y="3708124"/>
        <a:ext cx="3004265" cy="915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9D9CD-35F7-4006-A4FC-F729C65BB971}">
      <dsp:nvSpPr>
        <dsp:cNvPr id="0" name=""/>
        <dsp:cNvSpPr/>
      </dsp:nvSpPr>
      <dsp:spPr>
        <a:xfrm>
          <a:off x="0" y="1396327"/>
          <a:ext cx="9924288" cy="11968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20173-17E0-4634-A554-7B5B4836B109}">
      <dsp:nvSpPr>
        <dsp:cNvPr id="0" name=""/>
        <dsp:cNvSpPr/>
      </dsp:nvSpPr>
      <dsp:spPr>
        <a:xfrm>
          <a:off x="362047" y="1665619"/>
          <a:ext cx="658268" cy="6582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9AAE8-8717-4122-ABA6-8B832D1D9A24}">
      <dsp:nvSpPr>
        <dsp:cNvPr id="0" name=""/>
        <dsp:cNvSpPr/>
      </dsp:nvSpPr>
      <dsp:spPr>
        <a:xfrm>
          <a:off x="1382364" y="1396327"/>
          <a:ext cx="8541923" cy="1196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67" tIns="126667" rIns="126667" bIns="1266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500" kern="1200" dirty="0"/>
            <a:t>Indique un ejemplo de automatización con ML vía Regresión y otro para Clasificación</a:t>
          </a:r>
          <a:endParaRPr lang="en-US" sz="2500" kern="1200" dirty="0"/>
        </a:p>
      </dsp:txBody>
      <dsp:txXfrm>
        <a:off x="1382364" y="1396327"/>
        <a:ext cx="8541923" cy="1196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532F-9EC8-C465-B94C-544D1A8AF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7A68F-9DB2-688A-B703-AF8169296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17EC3-A675-8F79-7963-CAED24CA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5055D-E021-89D0-DB06-C67C6615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C9D2A-0158-66C8-2396-53B8D6B9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697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4B06-245A-CF8C-B80A-C632F233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E113F-1A36-0259-13D6-CD8C9C60D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B20A6-D3CA-0EB9-980C-FFEC6986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B41CE-641D-9A0B-2B9E-91570922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E9B9C-BE9A-916B-4B3E-E2182C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1003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EB662C-DF78-B8D9-38D5-433ADAA6B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E54AA-A1FD-0CA0-4A4E-81379DD24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31738-ADBD-3323-643F-6921E1AE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63468-AD46-7404-4462-255AE035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ADDBA-2C31-DB7B-CA66-B1BBE20D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964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D052-C8FF-A735-6BE5-88B82BDD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9E300-FD23-7BEF-82FE-1E96258DB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A8799-9F7F-F232-EF6E-EDB6005C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B67E7-8045-5937-4DD4-E53B8FE7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C6A1A-AB54-F110-F834-A1842FC4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840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B06C-2672-BA4A-5DEE-ACCC009D0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FF496-04C4-B412-DE2D-8A2F6DE99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BD495-AC77-3048-DBE1-971EF362C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16355-BAD3-0574-CC49-9CFA13F5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45F7-17A3-2476-D08B-BE8E424D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833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217C1-E8A1-0FE6-9B49-60FD9FA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59AD5-B7BD-CEB2-9250-6E1697F3C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21C65-D948-B428-E079-02006D99F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B04E1-10ED-DA75-47F7-C10FF8090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7CFE8-BBF0-43F3-9B15-688FCDBA0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41A71-9303-6539-C93F-A9F7AA0E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99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1FF5-B722-112A-FFD9-C8F94104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2AEC8-821E-16D8-AE58-D731E101A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986D5-1486-29C8-90B9-5753B37B3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00F7B-4CAD-C67D-79CD-D519ECC6E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9B79AD-B19C-CF80-2008-0495392A0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F6907-0744-1740-E315-4A5E1D93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DF9391-2D3B-952A-CA24-A4F18AE0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B8FD76-0918-7D93-4D24-24A52C80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270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51D8-6278-DD54-4431-11FE3915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2D028-31B7-0CDF-D713-F29D4B22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6B90F5-9905-ACCC-20D9-D589BDA81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97BB4-02EE-A606-8D49-CBF4884B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893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23E07-69CE-B14F-C841-4B79DB92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F4240-2383-53BB-B680-2BFFBEBC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D783C-1DCE-C40B-D0D7-8E888243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2447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EF90-39F8-EBCD-7A90-774DD8F98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021E8-53E5-972B-5172-44063D861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89CD76-9EAC-B515-E9A1-D935B8FB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2BBE8-A2C0-E37F-30D5-17C66F38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F395A-E1AC-EE65-6F09-DDFFDB98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0CC55-7CFA-CF20-2406-8E3307A6E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36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0DD1-48E6-6F98-1492-14B34BFB5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C47496-9BFD-359C-0A54-E387EE345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E14AF-BE2A-1993-ACAB-824AA7655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DA23D-D5A1-8C1B-D2CF-DFB4080E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4A865-883A-CB6E-6992-C340D39C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4B89A-D40C-C710-DD44-9454E652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371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59DFC-075B-1157-39FA-565EEAA6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18DD7-DE1E-3AE7-8BDA-5A6C242C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8D46F-487C-7873-246A-EA50C11D6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7B5437-ACC1-4F06-9C63-C2C447F6B99B}" type="datetimeFigureOut">
              <a:rPr lang="es-CL" smtClean="0"/>
              <a:t>16-08-2024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238C9-0EB2-C69E-6FA9-A1D7E7CAF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0E51C-AC8B-E159-CE0E-11E72597C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5A190D-2E27-42B3-94D1-6FECE428A76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43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05E279-F91D-F49B-147F-851659A240AD}"/>
              </a:ext>
            </a:extLst>
          </p:cNvPr>
          <p:cNvSpPr txBox="1"/>
          <p:nvPr/>
        </p:nvSpPr>
        <p:spPr>
          <a:xfrm>
            <a:off x="403424" y="1247774"/>
            <a:ext cx="63909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DE CERO A</a:t>
            </a:r>
          </a:p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MACHINE</a:t>
            </a:r>
          </a:p>
          <a:p>
            <a:pPr algn="just"/>
            <a:r>
              <a:rPr lang="es-CL" sz="8800" dirty="0">
                <a:solidFill>
                  <a:srgbClr val="F1FAEE"/>
                </a:solidFill>
                <a:latin typeface="Raleway Black" panose="020B0A03030101060003" pitchFamily="34" charset="0"/>
              </a:rPr>
              <a:t>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F8F2A-60CF-0F47-5E8D-8CFA95A32429}"/>
              </a:ext>
            </a:extLst>
          </p:cNvPr>
          <p:cNvSpPr txBox="1"/>
          <p:nvPr/>
        </p:nvSpPr>
        <p:spPr>
          <a:xfrm>
            <a:off x="8724900" y="6296025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F1FAEE"/>
                </a:solidFill>
                <a:latin typeface="Raleway Medium" panose="020B0603030101060003" pitchFamily="34" charset="0"/>
              </a:rPr>
              <a:t>Relator: Sergio Reyes Gajardo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DAA8-74B0-264F-C411-CCA0EFBD7A24}"/>
              </a:ext>
            </a:extLst>
          </p:cNvPr>
          <p:cNvSpPr txBox="1"/>
          <p:nvPr/>
        </p:nvSpPr>
        <p:spPr>
          <a:xfrm>
            <a:off x="504823" y="808911"/>
            <a:ext cx="29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Capacitación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41E103-0F46-95CA-9F81-7F7B81FF48F2}"/>
              </a:ext>
            </a:extLst>
          </p:cNvPr>
          <p:cNvCxnSpPr/>
          <p:nvPr/>
        </p:nvCxnSpPr>
        <p:spPr>
          <a:xfrm>
            <a:off x="7130005" y="1169043"/>
            <a:ext cx="0" cy="4248000"/>
          </a:xfrm>
          <a:prstGeom prst="line">
            <a:avLst/>
          </a:prstGeom>
          <a:ln>
            <a:solidFill>
              <a:srgbClr val="F1FAE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04818D-7544-95E6-45F0-B6403F4F56CE}"/>
              </a:ext>
            </a:extLst>
          </p:cNvPr>
          <p:cNvSpPr txBox="1"/>
          <p:nvPr/>
        </p:nvSpPr>
        <p:spPr>
          <a:xfrm>
            <a:off x="7629041" y="2138881"/>
            <a:ext cx="45629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Clase 1:</a:t>
            </a:r>
          </a:p>
          <a:p>
            <a:r>
              <a:rPr lang="es-CL" sz="3600" dirty="0">
                <a:solidFill>
                  <a:srgbClr val="F1FAEE"/>
                </a:solidFill>
                <a:latin typeface="Raleway Medium" panose="020B0603030101060003" pitchFamily="34" charset="0"/>
              </a:rPr>
              <a:t>Introducción y Fundamentos del Machine </a:t>
            </a:r>
            <a:r>
              <a:rPr lang="es-CL" sz="3600" dirty="0" err="1">
                <a:solidFill>
                  <a:srgbClr val="F1FAEE"/>
                </a:solidFill>
                <a:latin typeface="Raleway Medium" panose="020B0603030101060003" pitchFamily="34" charset="0"/>
              </a:rPr>
              <a:t>Learning</a:t>
            </a:r>
            <a:endParaRPr lang="es-CL" sz="3600" dirty="0">
              <a:solidFill>
                <a:srgbClr val="F1FAEE"/>
              </a:solidFill>
              <a:latin typeface="Raleway Medium" panose="020B06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1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rimer plano de una placa de circuito impreso">
            <a:extLst>
              <a:ext uri="{FF2B5EF4-FFF2-40B4-BE49-F238E27FC236}">
                <a16:creationId xmlns:a16="http://schemas.microsoft.com/office/drawing/2014/main" id="{BCECAE71-ED32-C9F4-05F7-518335C2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" r="15303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27C8E-4DC5-9594-1097-EC8C7494379D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solidFill>
                  <a:schemeClr val="bg1"/>
                </a:solidFill>
                <a:latin typeface="Raleway Black" panose="020B0A03030101060003" pitchFamily="34" charset="0"/>
                <a:ea typeface="+mj-ea"/>
                <a:cs typeface="+mj-cs"/>
              </a:rPr>
              <a:t>¿Eso implica que nosotros no podemos hacer nuestros propios proyectos de Inteligencia Artificial?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24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Video 24" descr="Lanzamiento de baloncesto en el aro">
            <a:extLst>
              <a:ext uri="{FF2B5EF4-FFF2-40B4-BE49-F238E27FC236}">
                <a16:creationId xmlns:a16="http://schemas.microsoft.com/office/drawing/2014/main" id="{A63FBF68-A0F6-449C-5C2A-23AA5BC79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27C8E-4DC5-9594-1097-EC8C7494379D}"/>
              </a:ext>
            </a:extLst>
          </p:cNvPr>
          <p:cNvSpPr txBox="1"/>
          <p:nvPr/>
        </p:nvSpPr>
        <p:spPr>
          <a:xfrm>
            <a:off x="182499" y="2603104"/>
            <a:ext cx="5541645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L" sz="5200" dirty="0">
                <a:solidFill>
                  <a:srgbClr val="FFFFFF"/>
                </a:solidFill>
                <a:latin typeface="Raleway Medium" panose="020B0603030101060003" pitchFamily="34" charset="0"/>
                <a:ea typeface="+mj-ea"/>
                <a:cs typeface="+mj-cs"/>
              </a:rPr>
              <a:t>Por supuesto</a:t>
            </a:r>
            <a:br>
              <a:rPr lang="es-CL" sz="5200" dirty="0">
                <a:solidFill>
                  <a:srgbClr val="FFFFFF"/>
                </a:solidFill>
                <a:latin typeface="Raleway Medium" panose="020B0603030101060003" pitchFamily="34" charset="0"/>
                <a:ea typeface="+mj-ea"/>
                <a:cs typeface="+mj-cs"/>
              </a:rPr>
            </a:br>
            <a:r>
              <a:rPr lang="es-CL" sz="5200" dirty="0">
                <a:solidFill>
                  <a:srgbClr val="FFFFFF"/>
                </a:solidFill>
                <a:latin typeface="Raleway Medium" panose="020B0603030101060003" pitchFamily="34" charset="0"/>
                <a:ea typeface="+mj-ea"/>
                <a:cs typeface="+mj-cs"/>
              </a:rPr>
              <a:t>que SI podemos realizarlos</a:t>
            </a:r>
          </a:p>
        </p:txBody>
      </p:sp>
    </p:spTree>
    <p:extLst>
      <p:ext uri="{BB962C8B-B14F-4D97-AF65-F5344CB8AC3E}">
        <p14:creationId xmlns:p14="http://schemas.microsoft.com/office/powerpoint/2010/main" val="33428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3E0B60-0204-4F9C-8CD5-C9BD373E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AFA7A-2DFA-291E-E7F5-B3775FE0D56E}"/>
              </a:ext>
            </a:extLst>
          </p:cNvPr>
          <p:cNvSpPr txBox="1"/>
          <p:nvPr/>
        </p:nvSpPr>
        <p:spPr>
          <a:xfrm>
            <a:off x="6585882" y="4433530"/>
            <a:ext cx="4820134" cy="1635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s-CL" sz="4000" b="1" dirty="0">
              <a:solidFill>
                <a:schemeClr val="tx2"/>
              </a:solidFill>
              <a:latin typeface="Raleway Black" panose="020B0A03030101060003" pitchFamily="34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L" sz="4000" kern="1200" dirty="0">
                <a:solidFill>
                  <a:schemeClr val="tx2"/>
                </a:solidFill>
                <a:latin typeface="Raleway Black" panose="020B0A03030101060003" pitchFamily="34" charset="0"/>
              </a:rPr>
              <a:t>A compañías que toman decisiones en torno a los datos (Data-</a:t>
            </a:r>
            <a:r>
              <a:rPr lang="es-CL" sz="4000" kern="1200" dirty="0" err="1">
                <a:solidFill>
                  <a:schemeClr val="tx2"/>
                </a:solidFill>
                <a:latin typeface="Raleway Black" panose="020B0A03030101060003" pitchFamily="34" charset="0"/>
              </a:rPr>
              <a:t>Driven</a:t>
            </a:r>
            <a:r>
              <a:rPr lang="es-CL" sz="4000" kern="1200" dirty="0">
                <a:solidFill>
                  <a:schemeClr val="tx2"/>
                </a:solidFill>
                <a:latin typeface="Raleway Black" panose="020B0A03030101060003" pitchFamily="34" charset="0"/>
              </a:rPr>
              <a:t>-</a:t>
            </a:r>
            <a:r>
              <a:rPr lang="es-CL" sz="4000" kern="1200" dirty="0" err="1">
                <a:solidFill>
                  <a:schemeClr val="tx2"/>
                </a:solidFill>
                <a:latin typeface="Raleway Black" panose="020B0A03030101060003" pitchFamily="34" charset="0"/>
              </a:rPr>
              <a:t>Decision</a:t>
            </a:r>
            <a:r>
              <a:rPr lang="es-CL" sz="4000" kern="1200" dirty="0">
                <a:solidFill>
                  <a:schemeClr val="tx2"/>
                </a:solidFill>
                <a:latin typeface="Raleway Black" panose="020B0A03030101060003" pitchFamily="34" charset="0"/>
              </a:rPr>
              <a:t> </a:t>
            </a:r>
            <a:r>
              <a:rPr lang="es-CL" sz="4000" kern="1200" dirty="0" err="1">
                <a:solidFill>
                  <a:schemeClr val="tx2"/>
                </a:solidFill>
                <a:latin typeface="Raleway Black" panose="020B0A03030101060003" pitchFamily="34" charset="0"/>
              </a:rPr>
              <a:t>companies</a:t>
            </a:r>
            <a:r>
              <a:rPr lang="es-CL" sz="4000" kern="1200" dirty="0">
                <a:solidFill>
                  <a:schemeClr val="tx2"/>
                </a:solidFill>
                <a:latin typeface="Raleway Black" panose="020B0A03030101060003" pitchFamily="34" charset="0"/>
              </a:rPr>
              <a:t>)</a:t>
            </a:r>
            <a:endParaRPr lang="es-CL" sz="4000" b="1" kern="1200" dirty="0">
              <a:solidFill>
                <a:schemeClr val="tx2"/>
              </a:solidFill>
              <a:latin typeface="Raleway Black" panose="020B0A03030101060003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green square with a white x on it&#10;&#10;Description automatically generated">
            <a:extLst>
              <a:ext uri="{FF2B5EF4-FFF2-40B4-BE49-F238E27FC236}">
                <a16:creationId xmlns:a16="http://schemas.microsoft.com/office/drawing/2014/main" id="{55B1589F-2662-2DE4-4D60-2F361F709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30" b="-3"/>
          <a:stretch/>
        </p:blipFill>
        <p:spPr>
          <a:xfrm>
            <a:off x="300" y="1130513"/>
            <a:ext cx="5004928" cy="5727482"/>
          </a:xfrm>
          <a:custGeom>
            <a:avLst/>
            <a:gdLst/>
            <a:ahLst/>
            <a:cxnLst/>
            <a:rect l="l" t="t" r="r" b="b"/>
            <a:pathLst>
              <a:path w="5004928" h="5727482">
                <a:moveTo>
                  <a:pt x="1673274" y="0"/>
                </a:moveTo>
                <a:cubicBezTo>
                  <a:pt x="3513296" y="0"/>
                  <a:pt x="5004928" y="1491632"/>
                  <a:pt x="5004928" y="3331654"/>
                </a:cubicBezTo>
                <a:cubicBezTo>
                  <a:pt x="5004928" y="4251665"/>
                  <a:pt x="4632020" y="5084579"/>
                  <a:pt x="4029109" y="5687489"/>
                </a:cubicBezTo>
                <a:lnTo>
                  <a:pt x="3985106" y="5727482"/>
                </a:lnTo>
                <a:lnTo>
                  <a:pt x="0" y="5727482"/>
                </a:lnTo>
                <a:lnTo>
                  <a:pt x="0" y="453879"/>
                </a:lnTo>
                <a:lnTo>
                  <a:pt x="85210" y="402113"/>
                </a:lnTo>
                <a:cubicBezTo>
                  <a:pt x="557283" y="145668"/>
                  <a:pt x="1098267" y="0"/>
                  <a:pt x="1673274" y="0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FA0782-E4B3-4AE1-904C-10681376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935182"/>
            <a:ext cx="5401996" cy="5922819"/>
            <a:chOff x="0" y="935182"/>
            <a:chExt cx="5401996" cy="592281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7B6173-F03D-4643-AF45-C8A3A034C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062000"/>
              <a:ext cx="5086251" cy="5796001"/>
            </a:xfrm>
            <a:custGeom>
              <a:avLst/>
              <a:gdLst>
                <a:gd name="connsiteX0" fmla="*/ 0 w 5086251"/>
                <a:gd name="connsiteY0" fmla="*/ 5336479 h 5796001"/>
                <a:gd name="connsiteX1" fmla="*/ 21826 w 5086251"/>
                <a:gd name="connsiteY1" fmla="*/ 5354914 h 5796001"/>
                <a:gd name="connsiteX2" fmla="*/ 568136 w 5086251"/>
                <a:gd name="connsiteY2" fmla="*/ 5687263 h 5796001"/>
                <a:gd name="connsiteX3" fmla="*/ 842562 w 5086251"/>
                <a:gd name="connsiteY3" fmla="*/ 5795316 h 5796001"/>
                <a:gd name="connsiteX4" fmla="*/ 845065 w 5086251"/>
                <a:gd name="connsiteY4" fmla="*/ 5796001 h 5796001"/>
                <a:gd name="connsiteX5" fmla="*/ 0 w 5086251"/>
                <a:gd name="connsiteY5" fmla="*/ 5796001 h 5796001"/>
                <a:gd name="connsiteX6" fmla="*/ 1713788 w 5086251"/>
                <a:gd name="connsiteY6" fmla="*/ 0 h 5796001"/>
                <a:gd name="connsiteX7" fmla="*/ 4987768 w 5086251"/>
                <a:gd name="connsiteY7" fmla="*/ 3991800 h 5796001"/>
                <a:gd name="connsiteX8" fmla="*/ 3684917 w 5086251"/>
                <a:gd name="connsiteY8" fmla="*/ 5224588 h 5796001"/>
                <a:gd name="connsiteX9" fmla="*/ 3215359 w 5086251"/>
                <a:gd name="connsiteY9" fmla="*/ 5711437 h 5796001"/>
                <a:gd name="connsiteX10" fmla="*/ 3131325 w 5086251"/>
                <a:gd name="connsiteY10" fmla="*/ 5796001 h 5796001"/>
                <a:gd name="connsiteX11" fmla="*/ 2222574 w 5086251"/>
                <a:gd name="connsiteY11" fmla="*/ 5796001 h 5796001"/>
                <a:gd name="connsiteX12" fmla="*/ 2310547 w 5086251"/>
                <a:gd name="connsiteY12" fmla="*/ 5743977 h 5796001"/>
                <a:gd name="connsiteX13" fmla="*/ 2936733 w 5086251"/>
                <a:gd name="connsiteY13" fmla="*/ 5161414 h 5796001"/>
                <a:gd name="connsiteX14" fmla="*/ 3263051 w 5086251"/>
                <a:gd name="connsiteY14" fmla="*/ 4825264 h 5796001"/>
                <a:gd name="connsiteX15" fmla="*/ 4024832 w 5086251"/>
                <a:gd name="connsiteY15" fmla="*/ 4296541 h 5796001"/>
                <a:gd name="connsiteX16" fmla="*/ 4270688 w 5086251"/>
                <a:gd name="connsiteY16" fmla="*/ 4145428 h 5796001"/>
                <a:gd name="connsiteX17" fmla="*/ 4418202 w 5086251"/>
                <a:gd name="connsiteY17" fmla="*/ 3838352 h 5796001"/>
                <a:gd name="connsiteX18" fmla="*/ 4426769 w 5086251"/>
                <a:gd name="connsiteY18" fmla="*/ 2771754 h 5796001"/>
                <a:gd name="connsiteX19" fmla="*/ 3911962 w 5086251"/>
                <a:gd name="connsiteY19" fmla="*/ 1761151 h 5796001"/>
                <a:gd name="connsiteX20" fmla="*/ 2878996 w 5086251"/>
                <a:gd name="connsiteY20" fmla="*/ 891074 h 5796001"/>
                <a:gd name="connsiteX21" fmla="*/ 1713788 w 5086251"/>
                <a:gd name="connsiteY21" fmla="*/ 569643 h 5796001"/>
                <a:gd name="connsiteX22" fmla="*/ 178318 w 5086251"/>
                <a:gd name="connsiteY22" fmla="*/ 1035168 h 5796001"/>
                <a:gd name="connsiteX23" fmla="*/ 0 w 5086251"/>
                <a:gd name="connsiteY23" fmla="*/ 1166764 h 5796001"/>
                <a:gd name="connsiteX24" fmla="*/ 0 w 5086251"/>
                <a:gd name="connsiteY24" fmla="*/ 470600 h 5796001"/>
                <a:gd name="connsiteX25" fmla="*/ 57412 w 5086251"/>
                <a:gd name="connsiteY25" fmla="*/ 434140 h 5796001"/>
                <a:gd name="connsiteX26" fmla="*/ 1713788 w 5086251"/>
                <a:gd name="connsiteY26" fmla="*/ 0 h 57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6251" h="5796001">
                  <a:moveTo>
                    <a:pt x="0" y="5336479"/>
                  </a:moveTo>
                  <a:lnTo>
                    <a:pt x="21826" y="5354914"/>
                  </a:lnTo>
                  <a:cubicBezTo>
                    <a:pt x="190493" y="5486545"/>
                    <a:pt x="374629" y="5598829"/>
                    <a:pt x="568136" y="5687263"/>
                  </a:cubicBezTo>
                  <a:cubicBezTo>
                    <a:pt x="658050" y="5728362"/>
                    <a:pt x="749583" y="5764391"/>
                    <a:pt x="842562" y="5795316"/>
                  </a:cubicBezTo>
                  <a:lnTo>
                    <a:pt x="845065" y="5796001"/>
                  </a:lnTo>
                  <a:lnTo>
                    <a:pt x="0" y="5796001"/>
                  </a:lnTo>
                  <a:close/>
                  <a:moveTo>
                    <a:pt x="1713788" y="0"/>
                  </a:moveTo>
                  <a:cubicBezTo>
                    <a:pt x="3545413" y="0"/>
                    <a:pt x="5557891" y="2025871"/>
                    <a:pt x="4987768" y="3991800"/>
                  </a:cubicBezTo>
                  <a:cubicBezTo>
                    <a:pt x="4737256" y="4855774"/>
                    <a:pt x="4285030" y="4636101"/>
                    <a:pt x="3684917" y="5224588"/>
                  </a:cubicBezTo>
                  <a:cubicBezTo>
                    <a:pt x="3521758" y="5384631"/>
                    <a:pt x="3369286" y="5552220"/>
                    <a:pt x="3215359" y="5711437"/>
                  </a:cubicBezTo>
                  <a:lnTo>
                    <a:pt x="3131325" y="5796001"/>
                  </a:lnTo>
                  <a:lnTo>
                    <a:pt x="2222574" y="5796001"/>
                  </a:lnTo>
                  <a:lnTo>
                    <a:pt x="2310547" y="5743977"/>
                  </a:lnTo>
                  <a:cubicBezTo>
                    <a:pt x="2520268" y="5601656"/>
                    <a:pt x="2722540" y="5387726"/>
                    <a:pt x="2936733" y="5161414"/>
                  </a:cubicBezTo>
                  <a:cubicBezTo>
                    <a:pt x="3040664" y="5051578"/>
                    <a:pt x="3148133" y="4937972"/>
                    <a:pt x="3263051" y="4825264"/>
                  </a:cubicBezTo>
                  <a:cubicBezTo>
                    <a:pt x="3555098" y="4538829"/>
                    <a:pt x="3826658" y="4398841"/>
                    <a:pt x="4024832" y="4296541"/>
                  </a:cubicBezTo>
                  <a:cubicBezTo>
                    <a:pt x="4150553" y="4231753"/>
                    <a:pt x="4223938" y="4192627"/>
                    <a:pt x="4270688" y="4145428"/>
                  </a:cubicBezTo>
                  <a:cubicBezTo>
                    <a:pt x="4325632" y="4089790"/>
                    <a:pt x="4375177" y="3986594"/>
                    <a:pt x="4418202" y="3838352"/>
                  </a:cubicBezTo>
                  <a:cubicBezTo>
                    <a:pt x="4517661" y="3495740"/>
                    <a:pt x="4520455" y="3136797"/>
                    <a:pt x="4426769" y="2771754"/>
                  </a:cubicBezTo>
                  <a:cubicBezTo>
                    <a:pt x="4337740" y="2425376"/>
                    <a:pt x="4159867" y="2075944"/>
                    <a:pt x="3911962" y="1761151"/>
                  </a:cubicBezTo>
                  <a:cubicBezTo>
                    <a:pt x="3631649" y="1405261"/>
                    <a:pt x="3274600" y="1104467"/>
                    <a:pt x="2878996" y="891074"/>
                  </a:cubicBezTo>
                  <a:cubicBezTo>
                    <a:pt x="2489164" y="680734"/>
                    <a:pt x="2086109" y="569643"/>
                    <a:pt x="1713788" y="569643"/>
                  </a:cubicBezTo>
                  <a:cubicBezTo>
                    <a:pt x="1158071" y="569643"/>
                    <a:pt x="627356" y="732497"/>
                    <a:pt x="178318" y="1035168"/>
                  </a:cubicBezTo>
                  <a:lnTo>
                    <a:pt x="0" y="1166764"/>
                  </a:lnTo>
                  <a:lnTo>
                    <a:pt x="0" y="470600"/>
                  </a:lnTo>
                  <a:lnTo>
                    <a:pt x="57412" y="434140"/>
                  </a:lnTo>
                  <a:cubicBezTo>
                    <a:pt x="544779" y="158019"/>
                    <a:pt x="1110440" y="0"/>
                    <a:pt x="171378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C5B76B-07C5-4AF3-B407-C1FC95B6C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062000"/>
              <a:ext cx="5086379" cy="5796001"/>
            </a:xfrm>
            <a:custGeom>
              <a:avLst/>
              <a:gdLst>
                <a:gd name="connsiteX0" fmla="*/ 0 w 5086379"/>
                <a:gd name="connsiteY0" fmla="*/ 5185390 h 5796001"/>
                <a:gd name="connsiteX1" fmla="*/ 96129 w 5086379"/>
                <a:gd name="connsiteY1" fmla="*/ 5266609 h 5796001"/>
                <a:gd name="connsiteX2" fmla="*/ 618798 w 5086379"/>
                <a:gd name="connsiteY2" fmla="*/ 5584607 h 5796001"/>
                <a:gd name="connsiteX3" fmla="*/ 1151695 w 5086379"/>
                <a:gd name="connsiteY3" fmla="*/ 5761857 h 5796001"/>
                <a:gd name="connsiteX4" fmla="*/ 1364580 w 5086379"/>
                <a:gd name="connsiteY4" fmla="*/ 5796001 h 5796001"/>
                <a:gd name="connsiteX5" fmla="*/ 0 w 5086379"/>
                <a:gd name="connsiteY5" fmla="*/ 5796001 h 5796001"/>
                <a:gd name="connsiteX6" fmla="*/ 1713788 w 5086379"/>
                <a:gd name="connsiteY6" fmla="*/ 0 h 5796001"/>
                <a:gd name="connsiteX7" fmla="*/ 4987953 w 5086379"/>
                <a:gd name="connsiteY7" fmla="*/ 3992158 h 5796001"/>
                <a:gd name="connsiteX8" fmla="*/ 3685105 w 5086379"/>
                <a:gd name="connsiteY8" fmla="*/ 5224946 h 5796001"/>
                <a:gd name="connsiteX9" fmla="*/ 3215548 w 5086379"/>
                <a:gd name="connsiteY9" fmla="*/ 5711797 h 5796001"/>
                <a:gd name="connsiteX10" fmla="*/ 3131871 w 5086379"/>
                <a:gd name="connsiteY10" fmla="*/ 5796001 h 5796001"/>
                <a:gd name="connsiteX11" fmla="*/ 1917858 w 5086379"/>
                <a:gd name="connsiteY11" fmla="*/ 5796001 h 5796001"/>
                <a:gd name="connsiteX12" fmla="*/ 2003797 w 5086379"/>
                <a:gd name="connsiteY12" fmla="*/ 5774314 h 5796001"/>
                <a:gd name="connsiteX13" fmla="*/ 2849381 w 5086379"/>
                <a:gd name="connsiteY13" fmla="*/ 5084958 h 5796001"/>
                <a:gd name="connsiteX14" fmla="*/ 3178679 w 5086379"/>
                <a:gd name="connsiteY14" fmla="*/ 4745758 h 5796001"/>
                <a:gd name="connsiteX15" fmla="*/ 3969142 w 5086379"/>
                <a:gd name="connsiteY15" fmla="*/ 4196398 h 5796001"/>
                <a:gd name="connsiteX16" fmla="*/ 4185198 w 5086379"/>
                <a:gd name="connsiteY16" fmla="*/ 4067178 h 5796001"/>
                <a:gd name="connsiteX17" fmla="*/ 4304401 w 5086379"/>
                <a:gd name="connsiteY17" fmla="*/ 3808022 h 5796001"/>
                <a:gd name="connsiteX18" fmla="*/ 4312036 w 5086379"/>
                <a:gd name="connsiteY18" fmla="*/ 2799394 h 5796001"/>
                <a:gd name="connsiteX19" fmla="*/ 3817903 w 5086379"/>
                <a:gd name="connsiteY19" fmla="*/ 1830249 h 5796001"/>
                <a:gd name="connsiteX20" fmla="*/ 2821256 w 5086379"/>
                <a:gd name="connsiteY20" fmla="*/ 990682 h 5796001"/>
                <a:gd name="connsiteX21" fmla="*/ 1713788 w 5086379"/>
                <a:gd name="connsiteY21" fmla="*/ 683787 h 5796001"/>
                <a:gd name="connsiteX22" fmla="*/ 66552 w 5086379"/>
                <a:gd name="connsiteY22" fmla="*/ 1261053 h 5796001"/>
                <a:gd name="connsiteX23" fmla="*/ 0 w 5086379"/>
                <a:gd name="connsiteY23" fmla="*/ 1320232 h 5796001"/>
                <a:gd name="connsiteX24" fmla="*/ 0 w 5086379"/>
                <a:gd name="connsiteY24" fmla="*/ 470600 h 5796001"/>
                <a:gd name="connsiteX25" fmla="*/ 57413 w 5086379"/>
                <a:gd name="connsiteY25" fmla="*/ 434140 h 5796001"/>
                <a:gd name="connsiteX26" fmla="*/ 1713788 w 5086379"/>
                <a:gd name="connsiteY26" fmla="*/ 0 h 57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6379" h="5796001">
                  <a:moveTo>
                    <a:pt x="0" y="5185390"/>
                  </a:moveTo>
                  <a:lnTo>
                    <a:pt x="96129" y="5266609"/>
                  </a:lnTo>
                  <a:cubicBezTo>
                    <a:pt x="257505" y="5392583"/>
                    <a:pt x="433673" y="5500009"/>
                    <a:pt x="618798" y="5584607"/>
                  </a:cubicBezTo>
                  <a:cubicBezTo>
                    <a:pt x="790710" y="5663125"/>
                    <a:pt x="968770" y="5722306"/>
                    <a:pt x="1151695" y="5761857"/>
                  </a:cubicBezTo>
                  <a:lnTo>
                    <a:pt x="1364580" y="5796001"/>
                  </a:lnTo>
                  <a:lnTo>
                    <a:pt x="0" y="5796001"/>
                  </a:lnTo>
                  <a:close/>
                  <a:moveTo>
                    <a:pt x="1713788" y="0"/>
                  </a:moveTo>
                  <a:cubicBezTo>
                    <a:pt x="3545413" y="0"/>
                    <a:pt x="5557892" y="2025871"/>
                    <a:pt x="4987953" y="3992158"/>
                  </a:cubicBezTo>
                  <a:cubicBezTo>
                    <a:pt x="4737442" y="4856134"/>
                    <a:pt x="4285216" y="4636462"/>
                    <a:pt x="3685105" y="5224946"/>
                  </a:cubicBezTo>
                  <a:cubicBezTo>
                    <a:pt x="3521946" y="5384990"/>
                    <a:pt x="3369474" y="5552580"/>
                    <a:pt x="3215548" y="5711797"/>
                  </a:cubicBezTo>
                  <a:lnTo>
                    <a:pt x="3131871" y="5796001"/>
                  </a:lnTo>
                  <a:lnTo>
                    <a:pt x="1917858" y="5796001"/>
                  </a:lnTo>
                  <a:lnTo>
                    <a:pt x="2003797" y="5774314"/>
                  </a:lnTo>
                  <a:cubicBezTo>
                    <a:pt x="2274866" y="5680612"/>
                    <a:pt x="2506021" y="5447849"/>
                    <a:pt x="2849381" y="5084958"/>
                  </a:cubicBezTo>
                  <a:cubicBezTo>
                    <a:pt x="2954055" y="4974404"/>
                    <a:pt x="3062270" y="4860082"/>
                    <a:pt x="3178679" y="4745758"/>
                  </a:cubicBezTo>
                  <a:cubicBezTo>
                    <a:pt x="3483577" y="4446761"/>
                    <a:pt x="3764263" y="4302105"/>
                    <a:pt x="3969142" y="4196398"/>
                  </a:cubicBezTo>
                  <a:cubicBezTo>
                    <a:pt x="4069906" y="4144529"/>
                    <a:pt x="4149251" y="4103431"/>
                    <a:pt x="4185198" y="4067178"/>
                  </a:cubicBezTo>
                  <a:cubicBezTo>
                    <a:pt x="4225429" y="4026438"/>
                    <a:pt x="4267708" y="3934369"/>
                    <a:pt x="4304401" y="3808022"/>
                  </a:cubicBezTo>
                  <a:cubicBezTo>
                    <a:pt x="4398272" y="3484435"/>
                    <a:pt x="4400693" y="3145054"/>
                    <a:pt x="4312036" y="2799394"/>
                  </a:cubicBezTo>
                  <a:cubicBezTo>
                    <a:pt x="4226918" y="2467731"/>
                    <a:pt x="4056124" y="2132658"/>
                    <a:pt x="3817903" y="1830249"/>
                  </a:cubicBezTo>
                  <a:cubicBezTo>
                    <a:pt x="3547276" y="1486741"/>
                    <a:pt x="3202705" y="1196357"/>
                    <a:pt x="2821256" y="990682"/>
                  </a:cubicBezTo>
                  <a:cubicBezTo>
                    <a:pt x="2448933" y="789853"/>
                    <a:pt x="2065994" y="683787"/>
                    <a:pt x="1713788" y="683787"/>
                  </a:cubicBezTo>
                  <a:cubicBezTo>
                    <a:pt x="1106552" y="683787"/>
                    <a:pt x="530689" y="887150"/>
                    <a:pt x="66552" y="1261053"/>
                  </a:cubicBezTo>
                  <a:lnTo>
                    <a:pt x="0" y="1320232"/>
                  </a:lnTo>
                  <a:lnTo>
                    <a:pt x="0" y="470600"/>
                  </a:lnTo>
                  <a:lnTo>
                    <a:pt x="57413" y="434140"/>
                  </a:lnTo>
                  <a:cubicBezTo>
                    <a:pt x="544780" y="158019"/>
                    <a:pt x="1110440" y="0"/>
                    <a:pt x="171378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C44622-9766-4F88-A9B0-A71B34E4F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111816"/>
              <a:ext cx="5064554" cy="5746185"/>
            </a:xfrm>
            <a:custGeom>
              <a:avLst/>
              <a:gdLst>
                <a:gd name="connsiteX0" fmla="*/ 0 w 5064554"/>
                <a:gd name="connsiteY0" fmla="*/ 5562249 h 5746185"/>
                <a:gd name="connsiteX1" fmla="*/ 46809 w 5064554"/>
                <a:gd name="connsiteY1" fmla="*/ 5601914 h 5746185"/>
                <a:gd name="connsiteX2" fmla="*/ 103803 w 5064554"/>
                <a:gd name="connsiteY2" fmla="*/ 5645347 h 5746185"/>
                <a:gd name="connsiteX3" fmla="*/ 161915 w 5064554"/>
                <a:gd name="connsiteY3" fmla="*/ 5687702 h 5746185"/>
                <a:gd name="connsiteX4" fmla="*/ 220771 w 5064554"/>
                <a:gd name="connsiteY4" fmla="*/ 5729158 h 5746185"/>
                <a:gd name="connsiteX5" fmla="*/ 246285 w 5064554"/>
                <a:gd name="connsiteY5" fmla="*/ 5746185 h 5746185"/>
                <a:gd name="connsiteX6" fmla="*/ 0 w 5064554"/>
                <a:gd name="connsiteY6" fmla="*/ 5746185 h 5746185"/>
                <a:gd name="connsiteX7" fmla="*/ 1720118 w 5064554"/>
                <a:gd name="connsiteY7" fmla="*/ 79 h 5746185"/>
                <a:gd name="connsiteX8" fmla="*/ 2041220 w 5064554"/>
                <a:gd name="connsiteY8" fmla="*/ 19280 h 5746185"/>
                <a:gd name="connsiteX9" fmla="*/ 2356178 w 5064554"/>
                <a:gd name="connsiteY9" fmla="*/ 76533 h 5746185"/>
                <a:gd name="connsiteX10" fmla="*/ 2956476 w 5064554"/>
                <a:gd name="connsiteY10" fmla="*/ 284898 h 5746185"/>
                <a:gd name="connsiteX11" fmla="*/ 3238838 w 5064554"/>
                <a:gd name="connsiteY11" fmla="*/ 428117 h 5746185"/>
                <a:gd name="connsiteX12" fmla="*/ 3508346 w 5064554"/>
                <a:gd name="connsiteY12" fmla="*/ 593052 h 5746185"/>
                <a:gd name="connsiteX13" fmla="*/ 4003038 w 5064554"/>
                <a:gd name="connsiteY13" fmla="*/ 983938 h 5746185"/>
                <a:gd name="connsiteX14" fmla="*/ 4429376 w 5064554"/>
                <a:gd name="connsiteY14" fmla="*/ 1448410 h 5746185"/>
                <a:gd name="connsiteX15" fmla="*/ 4770594 w 5064554"/>
                <a:gd name="connsiteY15" fmla="*/ 1980902 h 5746185"/>
                <a:gd name="connsiteX16" fmla="*/ 4902648 w 5064554"/>
                <a:gd name="connsiteY16" fmla="*/ 2270210 h 5746185"/>
                <a:gd name="connsiteX17" fmla="*/ 4931144 w 5064554"/>
                <a:gd name="connsiteY17" fmla="*/ 2344691 h 5746185"/>
                <a:gd name="connsiteX18" fmla="*/ 4957220 w 5064554"/>
                <a:gd name="connsiteY18" fmla="*/ 2420068 h 5746185"/>
                <a:gd name="connsiteX19" fmla="*/ 4980316 w 5064554"/>
                <a:gd name="connsiteY19" fmla="*/ 2496522 h 5746185"/>
                <a:gd name="connsiteX20" fmla="*/ 5000617 w 5064554"/>
                <a:gd name="connsiteY20" fmla="*/ 2574414 h 5746185"/>
                <a:gd name="connsiteX21" fmla="*/ 5063572 w 5064554"/>
                <a:gd name="connsiteY21" fmla="*/ 3209382 h 5746185"/>
                <a:gd name="connsiteX22" fmla="*/ 5028556 w 5064554"/>
                <a:gd name="connsiteY22" fmla="*/ 3526687 h 5746185"/>
                <a:gd name="connsiteX23" fmla="*/ 4946789 w 5064554"/>
                <a:gd name="connsiteY23" fmla="*/ 3833942 h 5746185"/>
                <a:gd name="connsiteX24" fmla="*/ 4837646 w 5064554"/>
                <a:gd name="connsiteY24" fmla="*/ 4130967 h 5746185"/>
                <a:gd name="connsiteX25" fmla="*/ 4769104 w 5064554"/>
                <a:gd name="connsiteY25" fmla="*/ 4278673 h 5746185"/>
                <a:gd name="connsiteX26" fmla="*/ 4680818 w 5064554"/>
                <a:gd name="connsiteY26" fmla="*/ 4422429 h 5746185"/>
                <a:gd name="connsiteX27" fmla="*/ 4567762 w 5064554"/>
                <a:gd name="connsiteY27" fmla="*/ 4555058 h 5746185"/>
                <a:gd name="connsiteX28" fmla="*/ 4502759 w 5064554"/>
                <a:gd name="connsiteY28" fmla="*/ 4613925 h 5746185"/>
                <a:gd name="connsiteX29" fmla="*/ 4434218 w 5064554"/>
                <a:gd name="connsiteY29" fmla="*/ 4666689 h 5746185"/>
                <a:gd name="connsiteX30" fmla="*/ 4160610 w 5064554"/>
                <a:gd name="connsiteY30" fmla="*/ 4832881 h 5746185"/>
                <a:gd name="connsiteX31" fmla="*/ 3920156 w 5064554"/>
                <a:gd name="connsiteY31" fmla="*/ 4984175 h 5746185"/>
                <a:gd name="connsiteX32" fmla="*/ 3812501 w 5064554"/>
                <a:gd name="connsiteY32" fmla="*/ 5068168 h 5746185"/>
                <a:gd name="connsiteX33" fmla="*/ 3711179 w 5064554"/>
                <a:gd name="connsiteY33" fmla="*/ 5159158 h 5746185"/>
                <a:gd name="connsiteX34" fmla="*/ 3662380 w 5064554"/>
                <a:gd name="connsiteY34" fmla="*/ 5207795 h 5746185"/>
                <a:gd name="connsiteX35" fmla="*/ 3612091 w 5064554"/>
                <a:gd name="connsiteY35" fmla="*/ 5259662 h 5746185"/>
                <a:gd name="connsiteX36" fmla="*/ 3511327 w 5064554"/>
                <a:gd name="connsiteY36" fmla="*/ 5365012 h 5746185"/>
                <a:gd name="connsiteX37" fmla="*/ 3302909 w 5064554"/>
                <a:gd name="connsiteY37" fmla="*/ 5577146 h 5746185"/>
                <a:gd name="connsiteX38" fmla="*/ 3195253 w 5064554"/>
                <a:gd name="connsiteY38" fmla="*/ 5683753 h 5746185"/>
                <a:gd name="connsiteX39" fmla="*/ 3129248 w 5064554"/>
                <a:gd name="connsiteY39" fmla="*/ 5746185 h 5746185"/>
                <a:gd name="connsiteX40" fmla="*/ 2696114 w 5064554"/>
                <a:gd name="connsiteY40" fmla="*/ 5746185 h 5746185"/>
                <a:gd name="connsiteX41" fmla="*/ 2854035 w 5064554"/>
                <a:gd name="connsiteY41" fmla="*/ 5578941 h 5746185"/>
                <a:gd name="connsiteX42" fmla="*/ 2949771 w 5064554"/>
                <a:gd name="connsiteY42" fmla="*/ 5468566 h 5746185"/>
                <a:gd name="connsiteX43" fmla="*/ 3045690 w 5064554"/>
                <a:gd name="connsiteY43" fmla="*/ 5356219 h 5746185"/>
                <a:gd name="connsiteX44" fmla="*/ 3243679 w 5064554"/>
                <a:gd name="connsiteY44" fmla="*/ 5129905 h 5746185"/>
                <a:gd name="connsiteX45" fmla="*/ 3350402 w 5064554"/>
                <a:gd name="connsiteY45" fmla="*/ 5019889 h 5746185"/>
                <a:gd name="connsiteX46" fmla="*/ 3405908 w 5064554"/>
                <a:gd name="connsiteY46" fmla="*/ 4965868 h 5746185"/>
                <a:gd name="connsiteX47" fmla="*/ 3465323 w 5064554"/>
                <a:gd name="connsiteY47" fmla="*/ 4911130 h 5746185"/>
                <a:gd name="connsiteX48" fmla="*/ 3728872 w 5064554"/>
                <a:gd name="connsiteY48" fmla="*/ 4715505 h 5746185"/>
                <a:gd name="connsiteX49" fmla="*/ 4012537 w 5064554"/>
                <a:gd name="connsiteY49" fmla="*/ 4566545 h 5746185"/>
                <a:gd name="connsiteX50" fmla="*/ 4146455 w 5064554"/>
                <a:gd name="connsiteY50" fmla="*/ 4502832 h 5746185"/>
                <a:gd name="connsiteX51" fmla="*/ 4265658 w 5064554"/>
                <a:gd name="connsiteY51" fmla="*/ 4436787 h 5746185"/>
                <a:gd name="connsiteX52" fmla="*/ 4447068 w 5064554"/>
                <a:gd name="connsiteY52" fmla="*/ 4266826 h 5746185"/>
                <a:gd name="connsiteX53" fmla="*/ 4561802 w 5064554"/>
                <a:gd name="connsiteY53" fmla="*/ 4033693 h 5746185"/>
                <a:gd name="connsiteX54" fmla="*/ 4618237 w 5064554"/>
                <a:gd name="connsiteY54" fmla="*/ 3765564 h 5746185"/>
                <a:gd name="connsiteX55" fmla="*/ 4628108 w 5064554"/>
                <a:gd name="connsiteY55" fmla="*/ 3492050 h 5746185"/>
                <a:gd name="connsiteX56" fmla="*/ 4609670 w 5064554"/>
                <a:gd name="connsiteY56" fmla="*/ 3222125 h 5746185"/>
                <a:gd name="connsiteX57" fmla="*/ 4567390 w 5064554"/>
                <a:gd name="connsiteY57" fmla="*/ 2956508 h 5746185"/>
                <a:gd name="connsiteX58" fmla="*/ 4501083 w 5064554"/>
                <a:gd name="connsiteY58" fmla="*/ 2695555 h 5746185"/>
                <a:gd name="connsiteX59" fmla="*/ 4320789 w 5064554"/>
                <a:gd name="connsiteY59" fmla="*/ 2183167 h 5746185"/>
                <a:gd name="connsiteX60" fmla="*/ 4055189 w 5064554"/>
                <a:gd name="connsiteY60" fmla="*/ 1697159 h 5746185"/>
                <a:gd name="connsiteX61" fmla="*/ 3893334 w 5064554"/>
                <a:gd name="connsiteY61" fmla="*/ 1467972 h 5746185"/>
                <a:gd name="connsiteX62" fmla="*/ 3712854 w 5064554"/>
                <a:gd name="connsiteY62" fmla="*/ 1250454 h 5746185"/>
                <a:gd name="connsiteX63" fmla="*/ 3300486 w 5064554"/>
                <a:gd name="connsiteY63" fmla="*/ 856873 h 5746185"/>
                <a:gd name="connsiteX64" fmla="*/ 2823118 w 5064554"/>
                <a:gd name="connsiteY64" fmla="*/ 536158 h 5746185"/>
                <a:gd name="connsiteX65" fmla="*/ 2759232 w 5064554"/>
                <a:gd name="connsiteY65" fmla="*/ 502417 h 5746185"/>
                <a:gd name="connsiteX66" fmla="*/ 2694601 w 5064554"/>
                <a:gd name="connsiteY66" fmla="*/ 470293 h 5746185"/>
                <a:gd name="connsiteX67" fmla="*/ 2628854 w 5064554"/>
                <a:gd name="connsiteY67" fmla="*/ 440142 h 5746185"/>
                <a:gd name="connsiteX68" fmla="*/ 2562361 w 5064554"/>
                <a:gd name="connsiteY68" fmla="*/ 411605 h 5746185"/>
                <a:gd name="connsiteX69" fmla="*/ 2289497 w 5064554"/>
                <a:gd name="connsiteY69" fmla="*/ 316484 h 5746185"/>
                <a:gd name="connsiteX70" fmla="*/ 2007510 w 5064554"/>
                <a:gd name="connsiteY70" fmla="*/ 254927 h 5746185"/>
                <a:gd name="connsiteX71" fmla="*/ 1720677 w 5064554"/>
                <a:gd name="connsiteY71" fmla="*/ 231775 h 5746185"/>
                <a:gd name="connsiteX72" fmla="*/ 1144034 w 5064554"/>
                <a:gd name="connsiteY72" fmla="*/ 303923 h 5746185"/>
                <a:gd name="connsiteX73" fmla="*/ 609856 w 5064554"/>
                <a:gd name="connsiteY73" fmla="*/ 517135 h 5746185"/>
                <a:gd name="connsiteX74" fmla="*/ 137330 w 5064554"/>
                <a:gd name="connsiteY74" fmla="*/ 828337 h 5746185"/>
                <a:gd name="connsiteX75" fmla="*/ 0 w 5064554"/>
                <a:gd name="connsiteY75" fmla="*/ 943022 h 5746185"/>
                <a:gd name="connsiteX76" fmla="*/ 0 w 5064554"/>
                <a:gd name="connsiteY76" fmla="*/ 441968 h 5746185"/>
                <a:gd name="connsiteX77" fmla="*/ 170854 w 5064554"/>
                <a:gd name="connsiteY77" fmla="*/ 345537 h 5746185"/>
                <a:gd name="connsiteX78" fmla="*/ 466998 w 5064554"/>
                <a:gd name="connsiteY78" fmla="*/ 218852 h 5746185"/>
                <a:gd name="connsiteX79" fmla="*/ 1086479 w 5064554"/>
                <a:gd name="connsiteY79" fmla="*/ 56253 h 5746185"/>
                <a:gd name="connsiteX80" fmla="*/ 1720118 w 5064554"/>
                <a:gd name="connsiteY80" fmla="*/ 79 h 57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064554" h="5746185">
                  <a:moveTo>
                    <a:pt x="0" y="5562249"/>
                  </a:moveTo>
                  <a:lnTo>
                    <a:pt x="46809" y="5601914"/>
                  </a:lnTo>
                  <a:cubicBezTo>
                    <a:pt x="65807" y="5616093"/>
                    <a:pt x="84433" y="5631168"/>
                    <a:pt x="103803" y="5645347"/>
                  </a:cubicBezTo>
                  <a:lnTo>
                    <a:pt x="161915" y="5687702"/>
                  </a:lnTo>
                  <a:lnTo>
                    <a:pt x="220771" y="5729158"/>
                  </a:lnTo>
                  <a:lnTo>
                    <a:pt x="246285" y="5746185"/>
                  </a:lnTo>
                  <a:lnTo>
                    <a:pt x="0" y="5746185"/>
                  </a:lnTo>
                  <a:close/>
                  <a:moveTo>
                    <a:pt x="1720118" y="79"/>
                  </a:moveTo>
                  <a:cubicBezTo>
                    <a:pt x="1827587" y="-820"/>
                    <a:pt x="1935057" y="6001"/>
                    <a:pt x="2041220" y="19280"/>
                  </a:cubicBezTo>
                  <a:cubicBezTo>
                    <a:pt x="2147573" y="31844"/>
                    <a:pt x="2252621" y="51766"/>
                    <a:pt x="2356178" y="76533"/>
                  </a:cubicBezTo>
                  <a:cubicBezTo>
                    <a:pt x="2563478" y="126245"/>
                    <a:pt x="2764261" y="197316"/>
                    <a:pt x="2956476" y="284898"/>
                  </a:cubicBezTo>
                  <a:cubicBezTo>
                    <a:pt x="3052583" y="329049"/>
                    <a:pt x="3147013" y="376429"/>
                    <a:pt x="3238838" y="428117"/>
                  </a:cubicBezTo>
                  <a:cubicBezTo>
                    <a:pt x="3331032" y="479266"/>
                    <a:pt x="3421180" y="534185"/>
                    <a:pt x="3508346" y="593052"/>
                  </a:cubicBezTo>
                  <a:cubicBezTo>
                    <a:pt x="3682868" y="710785"/>
                    <a:pt x="3849007" y="840722"/>
                    <a:pt x="4003038" y="983938"/>
                  </a:cubicBezTo>
                  <a:cubicBezTo>
                    <a:pt x="4157071" y="1127158"/>
                    <a:pt x="4300488" y="1282041"/>
                    <a:pt x="4429376" y="1448410"/>
                  </a:cubicBezTo>
                  <a:cubicBezTo>
                    <a:pt x="4558636" y="1614781"/>
                    <a:pt x="4672623" y="1793174"/>
                    <a:pt x="4770594" y="1980902"/>
                  </a:cubicBezTo>
                  <a:cubicBezTo>
                    <a:pt x="4819206" y="2074945"/>
                    <a:pt x="4862977" y="2171681"/>
                    <a:pt x="4902648" y="2270210"/>
                  </a:cubicBezTo>
                  <a:cubicBezTo>
                    <a:pt x="4912334" y="2294978"/>
                    <a:pt x="4922390" y="2319565"/>
                    <a:pt x="4931144" y="2344691"/>
                  </a:cubicBezTo>
                  <a:lnTo>
                    <a:pt x="4957220" y="2420068"/>
                  </a:lnTo>
                  <a:lnTo>
                    <a:pt x="4980316" y="2496522"/>
                  </a:lnTo>
                  <a:cubicBezTo>
                    <a:pt x="4987766" y="2522187"/>
                    <a:pt x="4993911" y="2548031"/>
                    <a:pt x="5000617" y="2574414"/>
                  </a:cubicBezTo>
                  <a:cubicBezTo>
                    <a:pt x="5051278" y="2781523"/>
                    <a:pt x="5069160" y="2996351"/>
                    <a:pt x="5063572" y="3209382"/>
                  </a:cubicBezTo>
                  <a:cubicBezTo>
                    <a:pt x="5060778" y="3315809"/>
                    <a:pt x="5049043" y="3422236"/>
                    <a:pt x="5028556" y="3526687"/>
                  </a:cubicBezTo>
                  <a:cubicBezTo>
                    <a:pt x="5008069" y="3631141"/>
                    <a:pt x="4979571" y="3733619"/>
                    <a:pt x="4946789" y="3833942"/>
                  </a:cubicBezTo>
                  <a:cubicBezTo>
                    <a:pt x="4914009" y="3934267"/>
                    <a:pt x="4879179" y="4032079"/>
                    <a:pt x="4837646" y="4130967"/>
                  </a:cubicBezTo>
                  <a:cubicBezTo>
                    <a:pt x="4816971" y="4180322"/>
                    <a:pt x="4794620" y="4229678"/>
                    <a:pt x="4769104" y="4278673"/>
                  </a:cubicBezTo>
                  <a:cubicBezTo>
                    <a:pt x="4743029" y="4327308"/>
                    <a:pt x="4714530" y="4375946"/>
                    <a:pt x="4680818" y="4422429"/>
                  </a:cubicBezTo>
                  <a:cubicBezTo>
                    <a:pt x="4647478" y="4469092"/>
                    <a:pt x="4609482" y="4513961"/>
                    <a:pt x="4567762" y="4555058"/>
                  </a:cubicBezTo>
                  <a:cubicBezTo>
                    <a:pt x="4546715" y="4575518"/>
                    <a:pt x="4525110" y="4595260"/>
                    <a:pt x="4502759" y="4613925"/>
                  </a:cubicBezTo>
                  <a:cubicBezTo>
                    <a:pt x="4480408" y="4632591"/>
                    <a:pt x="4457313" y="4649999"/>
                    <a:pt x="4434218" y="4666689"/>
                  </a:cubicBezTo>
                  <a:cubicBezTo>
                    <a:pt x="4341090" y="4733452"/>
                    <a:pt x="4246659" y="4783347"/>
                    <a:pt x="4160610" y="4832881"/>
                  </a:cubicBezTo>
                  <a:cubicBezTo>
                    <a:pt x="4074002" y="4881876"/>
                    <a:pt x="3994471" y="4930513"/>
                    <a:pt x="3920156" y="4984175"/>
                  </a:cubicBezTo>
                  <a:cubicBezTo>
                    <a:pt x="3882905" y="5010734"/>
                    <a:pt x="3847144" y="5038913"/>
                    <a:pt x="3812501" y="5068168"/>
                  </a:cubicBezTo>
                  <a:cubicBezTo>
                    <a:pt x="3777485" y="5097062"/>
                    <a:pt x="3743960" y="5127752"/>
                    <a:pt x="3711179" y="5159158"/>
                  </a:cubicBezTo>
                  <a:cubicBezTo>
                    <a:pt x="3694601" y="5175132"/>
                    <a:pt x="3679143" y="5190745"/>
                    <a:pt x="3662380" y="5207795"/>
                  </a:cubicBezTo>
                  <a:lnTo>
                    <a:pt x="3612091" y="5259662"/>
                  </a:lnTo>
                  <a:lnTo>
                    <a:pt x="3511327" y="5365012"/>
                  </a:lnTo>
                  <a:cubicBezTo>
                    <a:pt x="3443530" y="5435544"/>
                    <a:pt x="3373686" y="5505897"/>
                    <a:pt x="3302909" y="5577146"/>
                  </a:cubicBezTo>
                  <a:cubicBezTo>
                    <a:pt x="3267520" y="5612861"/>
                    <a:pt x="3231573" y="5648219"/>
                    <a:pt x="3195253" y="5683753"/>
                  </a:cubicBezTo>
                  <a:lnTo>
                    <a:pt x="3129248" y="5746185"/>
                  </a:lnTo>
                  <a:lnTo>
                    <a:pt x="2696114" y="5746185"/>
                  </a:lnTo>
                  <a:lnTo>
                    <a:pt x="2854035" y="5578941"/>
                  </a:lnTo>
                  <a:cubicBezTo>
                    <a:pt x="2886257" y="5542689"/>
                    <a:pt x="2917921" y="5505718"/>
                    <a:pt x="2949771" y="5468566"/>
                  </a:cubicBezTo>
                  <a:lnTo>
                    <a:pt x="3045690" y="5356219"/>
                  </a:lnTo>
                  <a:cubicBezTo>
                    <a:pt x="3110136" y="5281019"/>
                    <a:pt x="3174578" y="5204384"/>
                    <a:pt x="3243679" y="5129905"/>
                  </a:cubicBezTo>
                  <a:cubicBezTo>
                    <a:pt x="3278324" y="5092934"/>
                    <a:pt x="3313897" y="5056143"/>
                    <a:pt x="3350402" y="5019889"/>
                  </a:cubicBezTo>
                  <a:lnTo>
                    <a:pt x="3405908" y="4965868"/>
                  </a:lnTo>
                  <a:cubicBezTo>
                    <a:pt x="3424533" y="4947921"/>
                    <a:pt x="3445208" y="4929077"/>
                    <a:pt x="3465323" y="4911130"/>
                  </a:cubicBezTo>
                  <a:cubicBezTo>
                    <a:pt x="3546342" y="4838623"/>
                    <a:pt x="3635745" y="4772936"/>
                    <a:pt x="3728872" y="4715505"/>
                  </a:cubicBezTo>
                  <a:cubicBezTo>
                    <a:pt x="3821999" y="4657895"/>
                    <a:pt x="3919784" y="4609976"/>
                    <a:pt x="4012537" y="4566545"/>
                  </a:cubicBezTo>
                  <a:cubicBezTo>
                    <a:pt x="4058915" y="4544830"/>
                    <a:pt x="4103989" y="4524011"/>
                    <a:pt x="4146455" y="4502832"/>
                  </a:cubicBezTo>
                  <a:cubicBezTo>
                    <a:pt x="4189107" y="4481656"/>
                    <a:pt x="4229152" y="4460298"/>
                    <a:pt x="4265658" y="4436787"/>
                  </a:cubicBezTo>
                  <a:cubicBezTo>
                    <a:pt x="4339041" y="4390303"/>
                    <a:pt x="4398456" y="4335026"/>
                    <a:pt x="4447068" y="4266826"/>
                  </a:cubicBezTo>
                  <a:cubicBezTo>
                    <a:pt x="4495309" y="4198628"/>
                    <a:pt x="4533305" y="4118942"/>
                    <a:pt x="4561802" y="4033693"/>
                  </a:cubicBezTo>
                  <a:cubicBezTo>
                    <a:pt x="4590112" y="3948445"/>
                    <a:pt x="4608180" y="3856557"/>
                    <a:pt x="4618237" y="3765564"/>
                  </a:cubicBezTo>
                  <a:cubicBezTo>
                    <a:pt x="4627922" y="3674214"/>
                    <a:pt x="4630157" y="3582682"/>
                    <a:pt x="4628108" y="3492050"/>
                  </a:cubicBezTo>
                  <a:cubicBezTo>
                    <a:pt x="4625128" y="3401236"/>
                    <a:pt x="4618611" y="3311322"/>
                    <a:pt x="4609670" y="3222125"/>
                  </a:cubicBezTo>
                  <a:cubicBezTo>
                    <a:pt x="4600543" y="3132928"/>
                    <a:pt x="4586760" y="3044269"/>
                    <a:pt x="4567390" y="2956508"/>
                  </a:cubicBezTo>
                  <a:cubicBezTo>
                    <a:pt x="4548205" y="2868747"/>
                    <a:pt x="4525296" y="2782062"/>
                    <a:pt x="4501083" y="2695555"/>
                  </a:cubicBezTo>
                  <a:cubicBezTo>
                    <a:pt x="4452658" y="2522726"/>
                    <a:pt x="4395662" y="2350434"/>
                    <a:pt x="4320789" y="2183167"/>
                  </a:cubicBezTo>
                  <a:cubicBezTo>
                    <a:pt x="4245914" y="2015899"/>
                    <a:pt x="4157071" y="1853298"/>
                    <a:pt x="4055189" y="1697159"/>
                  </a:cubicBezTo>
                  <a:cubicBezTo>
                    <a:pt x="4004157" y="1619267"/>
                    <a:pt x="3950142" y="1542813"/>
                    <a:pt x="3893334" y="1467972"/>
                  </a:cubicBezTo>
                  <a:cubicBezTo>
                    <a:pt x="3836528" y="1393134"/>
                    <a:pt x="3775995" y="1320986"/>
                    <a:pt x="3712854" y="1250454"/>
                  </a:cubicBezTo>
                  <a:cubicBezTo>
                    <a:pt x="3587133" y="1109210"/>
                    <a:pt x="3449118" y="977120"/>
                    <a:pt x="3300486" y="856873"/>
                  </a:cubicBezTo>
                  <a:cubicBezTo>
                    <a:pt x="3152043" y="736089"/>
                    <a:pt x="2992237" y="628047"/>
                    <a:pt x="2823118" y="536158"/>
                  </a:cubicBezTo>
                  <a:cubicBezTo>
                    <a:pt x="2801884" y="524852"/>
                    <a:pt x="2780652" y="513367"/>
                    <a:pt x="2759232" y="502417"/>
                  </a:cubicBezTo>
                  <a:lnTo>
                    <a:pt x="2694601" y="470293"/>
                  </a:lnTo>
                  <a:lnTo>
                    <a:pt x="2628854" y="440142"/>
                  </a:lnTo>
                  <a:cubicBezTo>
                    <a:pt x="2606875" y="430092"/>
                    <a:pt x="2584525" y="421117"/>
                    <a:pt x="2562361" y="411605"/>
                  </a:cubicBezTo>
                  <a:cubicBezTo>
                    <a:pt x="2473517" y="374455"/>
                    <a:pt x="2382068" y="343227"/>
                    <a:pt x="2289497" y="316484"/>
                  </a:cubicBezTo>
                  <a:cubicBezTo>
                    <a:pt x="2196929" y="289923"/>
                    <a:pt x="2102498" y="269643"/>
                    <a:pt x="2007510" y="254927"/>
                  </a:cubicBezTo>
                  <a:cubicBezTo>
                    <a:pt x="1912333" y="240748"/>
                    <a:pt x="1816411" y="232852"/>
                    <a:pt x="1720677" y="231775"/>
                  </a:cubicBezTo>
                  <a:cubicBezTo>
                    <a:pt x="1526042" y="230339"/>
                    <a:pt x="1331219" y="254747"/>
                    <a:pt x="1144034" y="303923"/>
                  </a:cubicBezTo>
                  <a:cubicBezTo>
                    <a:pt x="956475" y="352739"/>
                    <a:pt x="777671" y="427399"/>
                    <a:pt x="609856" y="517135"/>
                  </a:cubicBezTo>
                  <a:cubicBezTo>
                    <a:pt x="441854" y="607049"/>
                    <a:pt x="284843" y="712938"/>
                    <a:pt x="137330" y="828337"/>
                  </a:cubicBezTo>
                  <a:lnTo>
                    <a:pt x="0" y="943022"/>
                  </a:lnTo>
                  <a:lnTo>
                    <a:pt x="0" y="441968"/>
                  </a:lnTo>
                  <a:lnTo>
                    <a:pt x="170854" y="345537"/>
                  </a:lnTo>
                  <a:cubicBezTo>
                    <a:pt x="267240" y="298045"/>
                    <a:pt x="366234" y="255824"/>
                    <a:pt x="466998" y="218852"/>
                  </a:cubicBezTo>
                  <a:cubicBezTo>
                    <a:pt x="668527" y="144732"/>
                    <a:pt x="876944" y="92505"/>
                    <a:pt x="1086479" y="56253"/>
                  </a:cubicBezTo>
                  <a:cubicBezTo>
                    <a:pt x="1296203" y="20358"/>
                    <a:pt x="1507974" y="1514"/>
                    <a:pt x="1720118" y="7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DA3EB3-67D4-47DC-A531-F4B0EB029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935182"/>
              <a:ext cx="5401995" cy="5922818"/>
            </a:xfrm>
            <a:custGeom>
              <a:avLst/>
              <a:gdLst>
                <a:gd name="connsiteX0" fmla="*/ 0 w 5401995"/>
                <a:gd name="connsiteY0" fmla="*/ 5912646 h 5922818"/>
                <a:gd name="connsiteX1" fmla="*/ 15931 w 5401995"/>
                <a:gd name="connsiteY1" fmla="*/ 5922818 h 5922818"/>
                <a:gd name="connsiteX2" fmla="*/ 0 w 5401995"/>
                <a:gd name="connsiteY2" fmla="*/ 5922818 h 5922818"/>
                <a:gd name="connsiteX3" fmla="*/ 1741724 w 5401995"/>
                <a:gd name="connsiteY3" fmla="*/ 0 h 5922818"/>
                <a:gd name="connsiteX4" fmla="*/ 5401995 w 5401995"/>
                <a:gd name="connsiteY4" fmla="*/ 3449232 h 5922818"/>
                <a:gd name="connsiteX5" fmla="*/ 4367046 w 5401995"/>
                <a:gd name="connsiteY5" fmla="*/ 5852517 h 5922818"/>
                <a:gd name="connsiteX6" fmla="*/ 4290573 w 5401995"/>
                <a:gd name="connsiteY6" fmla="*/ 5922818 h 5922818"/>
                <a:gd name="connsiteX7" fmla="*/ 3023725 w 5401995"/>
                <a:gd name="connsiteY7" fmla="*/ 5922818 h 5922818"/>
                <a:gd name="connsiteX8" fmla="*/ 3043643 w 5401995"/>
                <a:gd name="connsiteY8" fmla="*/ 5905761 h 5922818"/>
                <a:gd name="connsiteX9" fmla="*/ 3156885 w 5401995"/>
                <a:gd name="connsiteY9" fmla="*/ 5797204 h 5922818"/>
                <a:gd name="connsiteX10" fmla="*/ 3267706 w 5401995"/>
                <a:gd name="connsiteY10" fmla="*/ 5685616 h 5922818"/>
                <a:gd name="connsiteX11" fmla="*/ 3487673 w 5401995"/>
                <a:gd name="connsiteY11" fmla="*/ 5458875 h 5922818"/>
                <a:gd name="connsiteX12" fmla="*/ 3598682 w 5401995"/>
                <a:gd name="connsiteY12" fmla="*/ 5345506 h 5922818"/>
                <a:gd name="connsiteX13" fmla="*/ 3713227 w 5401995"/>
                <a:gd name="connsiteY13" fmla="*/ 5233203 h 5922818"/>
                <a:gd name="connsiteX14" fmla="*/ 4248708 w 5401995"/>
                <a:gd name="connsiteY14" fmla="*/ 4858691 h 5922818"/>
                <a:gd name="connsiteX15" fmla="*/ 4518032 w 5401995"/>
                <a:gd name="connsiteY15" fmla="*/ 4700401 h 5922818"/>
                <a:gd name="connsiteX16" fmla="*/ 4720304 w 5401995"/>
                <a:gd name="connsiteY16" fmla="*/ 4500399 h 5922818"/>
                <a:gd name="connsiteX17" fmla="*/ 4846027 w 5401995"/>
                <a:gd name="connsiteY17" fmla="*/ 4246029 h 5922818"/>
                <a:gd name="connsiteX18" fmla="*/ 4920900 w 5401995"/>
                <a:gd name="connsiteY18" fmla="*/ 3963496 h 5922818"/>
                <a:gd name="connsiteX19" fmla="*/ 4933752 w 5401995"/>
                <a:gd name="connsiteY19" fmla="*/ 3891303 h 5922818"/>
                <a:gd name="connsiteX20" fmla="*/ 4944740 w 5401995"/>
                <a:gd name="connsiteY20" fmla="*/ 3818931 h 5922818"/>
                <a:gd name="connsiteX21" fmla="*/ 4952935 w 5401995"/>
                <a:gd name="connsiteY21" fmla="*/ 3746381 h 5922818"/>
                <a:gd name="connsiteX22" fmla="*/ 4958896 w 5401995"/>
                <a:gd name="connsiteY22" fmla="*/ 3673652 h 5922818"/>
                <a:gd name="connsiteX23" fmla="*/ 4962249 w 5401995"/>
                <a:gd name="connsiteY23" fmla="*/ 3382920 h 5922818"/>
                <a:gd name="connsiteX24" fmla="*/ 4957593 w 5401995"/>
                <a:gd name="connsiteY24" fmla="*/ 3310370 h 5922818"/>
                <a:gd name="connsiteX25" fmla="*/ 4950515 w 5401995"/>
                <a:gd name="connsiteY25" fmla="*/ 3237998 h 5922818"/>
                <a:gd name="connsiteX26" fmla="*/ 4941761 w 5401995"/>
                <a:gd name="connsiteY26" fmla="*/ 3165805 h 5922818"/>
                <a:gd name="connsiteX27" fmla="*/ 4931145 w 5401995"/>
                <a:gd name="connsiteY27" fmla="*/ 3093968 h 5922818"/>
                <a:gd name="connsiteX28" fmla="*/ 4869122 w 5401995"/>
                <a:gd name="connsiteY28" fmla="*/ 2809296 h 5922818"/>
                <a:gd name="connsiteX29" fmla="*/ 4660144 w 5401995"/>
                <a:gd name="connsiteY29" fmla="*/ 2260271 h 5922818"/>
                <a:gd name="connsiteX30" fmla="*/ 4518404 w 5401995"/>
                <a:gd name="connsiteY30" fmla="*/ 1998593 h 5922818"/>
                <a:gd name="connsiteX31" fmla="*/ 4355246 w 5401995"/>
                <a:gd name="connsiteY31" fmla="*/ 1746720 h 5922818"/>
                <a:gd name="connsiteX32" fmla="*/ 4171971 w 5401995"/>
                <a:gd name="connsiteY32" fmla="*/ 1505719 h 5922818"/>
                <a:gd name="connsiteX33" fmla="*/ 3969141 w 5401995"/>
                <a:gd name="connsiteY33" fmla="*/ 1277017 h 5922818"/>
                <a:gd name="connsiteX34" fmla="*/ 3748056 w 5401995"/>
                <a:gd name="connsiteY34" fmla="*/ 1062043 h 5922818"/>
                <a:gd name="connsiteX35" fmla="*/ 3507974 w 5401995"/>
                <a:gd name="connsiteY35" fmla="*/ 864002 h 5922818"/>
                <a:gd name="connsiteX36" fmla="*/ 3250199 w 5401995"/>
                <a:gd name="connsiteY36" fmla="*/ 684854 h 5922818"/>
                <a:gd name="connsiteX37" fmla="*/ 2974728 w 5401995"/>
                <a:gd name="connsiteY37" fmla="*/ 529060 h 5922818"/>
                <a:gd name="connsiteX38" fmla="*/ 2683054 w 5401995"/>
                <a:gd name="connsiteY38" fmla="*/ 400004 h 5922818"/>
                <a:gd name="connsiteX39" fmla="*/ 2377410 w 5401995"/>
                <a:gd name="connsiteY39" fmla="*/ 302321 h 5922818"/>
                <a:gd name="connsiteX40" fmla="*/ 1738558 w 5401995"/>
                <a:gd name="connsiteY40" fmla="*/ 219075 h 5922818"/>
                <a:gd name="connsiteX41" fmla="*/ 1096353 w 5401995"/>
                <a:gd name="connsiteY41" fmla="*/ 287347 h 5922818"/>
                <a:gd name="connsiteX42" fmla="*/ 1076608 w 5401995"/>
                <a:gd name="connsiteY42" fmla="*/ 291269 h 5922818"/>
                <a:gd name="connsiteX43" fmla="*/ 1057052 w 5401995"/>
                <a:gd name="connsiteY43" fmla="*/ 296081 h 5922818"/>
                <a:gd name="connsiteX44" fmla="*/ 1017940 w 5401995"/>
                <a:gd name="connsiteY44" fmla="*/ 305708 h 5922818"/>
                <a:gd name="connsiteX45" fmla="*/ 939899 w 5401995"/>
                <a:gd name="connsiteY45" fmla="*/ 325137 h 5922818"/>
                <a:gd name="connsiteX46" fmla="*/ 862788 w 5401995"/>
                <a:gd name="connsiteY46" fmla="*/ 347418 h 5922818"/>
                <a:gd name="connsiteX47" fmla="*/ 786052 w 5401995"/>
                <a:gd name="connsiteY47" fmla="*/ 370948 h 5922818"/>
                <a:gd name="connsiteX48" fmla="*/ 710434 w 5401995"/>
                <a:gd name="connsiteY48" fmla="*/ 397152 h 5922818"/>
                <a:gd name="connsiteX49" fmla="*/ 635372 w 5401995"/>
                <a:gd name="connsiteY49" fmla="*/ 424425 h 5922818"/>
                <a:gd name="connsiteX50" fmla="*/ 561615 w 5401995"/>
                <a:gd name="connsiteY50" fmla="*/ 454551 h 5922818"/>
                <a:gd name="connsiteX51" fmla="*/ 488419 w 5401995"/>
                <a:gd name="connsiteY51" fmla="*/ 485744 h 5922818"/>
                <a:gd name="connsiteX52" fmla="*/ 206696 w 5401995"/>
                <a:gd name="connsiteY52" fmla="*/ 629655 h 5922818"/>
                <a:gd name="connsiteX53" fmla="*/ 0 w 5401995"/>
                <a:gd name="connsiteY53" fmla="*/ 763803 h 5922818"/>
                <a:gd name="connsiteX54" fmla="*/ 0 w 5401995"/>
                <a:gd name="connsiteY54" fmla="*/ 418320 h 5922818"/>
                <a:gd name="connsiteX55" fmla="*/ 89677 w 5401995"/>
                <a:gd name="connsiteY55" fmla="*/ 370541 h 5922818"/>
                <a:gd name="connsiteX56" fmla="*/ 1741724 w 5401995"/>
                <a:gd name="connsiteY56" fmla="*/ 0 h 592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401995" h="5922818">
                  <a:moveTo>
                    <a:pt x="0" y="5912646"/>
                  </a:moveTo>
                  <a:lnTo>
                    <a:pt x="15931" y="5922818"/>
                  </a:lnTo>
                  <a:lnTo>
                    <a:pt x="0" y="5922818"/>
                  </a:lnTo>
                  <a:close/>
                  <a:moveTo>
                    <a:pt x="1741724" y="0"/>
                  </a:moveTo>
                  <a:cubicBezTo>
                    <a:pt x="3763330" y="0"/>
                    <a:pt x="5401995" y="1544222"/>
                    <a:pt x="5401995" y="3449232"/>
                  </a:cubicBezTo>
                  <a:cubicBezTo>
                    <a:pt x="5401995" y="4383723"/>
                    <a:pt x="5007554" y="5231364"/>
                    <a:pt x="4367046" y="5852517"/>
                  </a:cubicBezTo>
                  <a:lnTo>
                    <a:pt x="4290573" y="5922818"/>
                  </a:lnTo>
                  <a:lnTo>
                    <a:pt x="3023725" y="5922818"/>
                  </a:lnTo>
                  <a:lnTo>
                    <a:pt x="3043643" y="5905761"/>
                  </a:lnTo>
                  <a:cubicBezTo>
                    <a:pt x="3081825" y="5870109"/>
                    <a:pt x="3119635" y="5833924"/>
                    <a:pt x="3156885" y="5797204"/>
                  </a:cubicBezTo>
                  <a:cubicBezTo>
                    <a:pt x="3194136" y="5760482"/>
                    <a:pt x="3231014" y="5723050"/>
                    <a:pt x="3267706" y="5685616"/>
                  </a:cubicBezTo>
                  <a:cubicBezTo>
                    <a:pt x="3341276" y="5610748"/>
                    <a:pt x="3414103" y="5534633"/>
                    <a:pt x="3487673" y="5458875"/>
                  </a:cubicBezTo>
                  <a:lnTo>
                    <a:pt x="3598682" y="5345506"/>
                  </a:lnTo>
                  <a:cubicBezTo>
                    <a:pt x="3635933" y="5307715"/>
                    <a:pt x="3673369" y="5270460"/>
                    <a:pt x="3713227" y="5233203"/>
                  </a:cubicBezTo>
                  <a:cubicBezTo>
                    <a:pt x="3869868" y="5083827"/>
                    <a:pt x="4057798" y="4960832"/>
                    <a:pt x="4248708" y="4858691"/>
                  </a:cubicBezTo>
                  <a:cubicBezTo>
                    <a:pt x="4343325" y="4806462"/>
                    <a:pt x="4437012" y="4757622"/>
                    <a:pt x="4518032" y="4700401"/>
                  </a:cubicBezTo>
                  <a:cubicBezTo>
                    <a:pt x="4599240" y="4643539"/>
                    <a:pt x="4667408" y="4577761"/>
                    <a:pt x="4720304" y="4500399"/>
                  </a:cubicBezTo>
                  <a:cubicBezTo>
                    <a:pt x="4774131" y="4423929"/>
                    <a:pt x="4813991" y="4336941"/>
                    <a:pt x="4846027" y="4246029"/>
                  </a:cubicBezTo>
                  <a:cubicBezTo>
                    <a:pt x="4878062" y="4155120"/>
                    <a:pt x="4901903" y="4059396"/>
                    <a:pt x="4920900" y="3963496"/>
                  </a:cubicBezTo>
                  <a:cubicBezTo>
                    <a:pt x="4924998" y="3939253"/>
                    <a:pt x="4930213" y="3915366"/>
                    <a:pt x="4933752" y="3891303"/>
                  </a:cubicBezTo>
                  <a:lnTo>
                    <a:pt x="4944740" y="3818931"/>
                  </a:lnTo>
                  <a:lnTo>
                    <a:pt x="4952935" y="3746381"/>
                  </a:lnTo>
                  <a:cubicBezTo>
                    <a:pt x="4956103" y="3722138"/>
                    <a:pt x="4956848" y="3697895"/>
                    <a:pt x="4958896" y="3673652"/>
                  </a:cubicBezTo>
                  <a:cubicBezTo>
                    <a:pt x="4966160" y="3576682"/>
                    <a:pt x="4966346" y="3479712"/>
                    <a:pt x="4962249" y="3382920"/>
                  </a:cubicBezTo>
                  <a:lnTo>
                    <a:pt x="4957593" y="3310370"/>
                  </a:lnTo>
                  <a:cubicBezTo>
                    <a:pt x="4955544" y="3286128"/>
                    <a:pt x="4952750" y="3262063"/>
                    <a:pt x="4950515" y="3237998"/>
                  </a:cubicBezTo>
                  <a:cubicBezTo>
                    <a:pt x="4948466" y="3213755"/>
                    <a:pt x="4944555" y="3189870"/>
                    <a:pt x="4941761" y="3165805"/>
                  </a:cubicBezTo>
                  <a:cubicBezTo>
                    <a:pt x="4939154" y="3141741"/>
                    <a:pt x="4935055" y="3117855"/>
                    <a:pt x="4931145" y="3093968"/>
                  </a:cubicBezTo>
                  <a:cubicBezTo>
                    <a:pt x="4915313" y="2998246"/>
                    <a:pt x="4894639" y="2903237"/>
                    <a:pt x="4869122" y="2809296"/>
                  </a:cubicBezTo>
                  <a:cubicBezTo>
                    <a:pt x="4817156" y="2621416"/>
                    <a:pt x="4746939" y="2437813"/>
                    <a:pt x="4660144" y="2260271"/>
                  </a:cubicBezTo>
                  <a:cubicBezTo>
                    <a:pt x="4616561" y="2171501"/>
                    <a:pt x="4569251" y="2084156"/>
                    <a:pt x="4518404" y="1998593"/>
                  </a:cubicBezTo>
                  <a:cubicBezTo>
                    <a:pt x="4467931" y="1912853"/>
                    <a:pt x="4412986" y="1828894"/>
                    <a:pt x="4355246" y="1746720"/>
                  </a:cubicBezTo>
                  <a:cubicBezTo>
                    <a:pt x="4297694" y="1664544"/>
                    <a:pt x="4236043" y="1584507"/>
                    <a:pt x="4171971" y="1505719"/>
                  </a:cubicBezTo>
                  <a:cubicBezTo>
                    <a:pt x="4107528" y="1427287"/>
                    <a:pt x="4039918" y="1350994"/>
                    <a:pt x="3969141" y="1277017"/>
                  </a:cubicBezTo>
                  <a:cubicBezTo>
                    <a:pt x="3898364" y="1203221"/>
                    <a:pt x="3825167" y="1130849"/>
                    <a:pt x="3748056" y="1062043"/>
                  </a:cubicBezTo>
                  <a:cubicBezTo>
                    <a:pt x="3671133" y="993236"/>
                    <a:pt x="3591043" y="926925"/>
                    <a:pt x="3507974" y="864002"/>
                  </a:cubicBezTo>
                  <a:cubicBezTo>
                    <a:pt x="3424904" y="801078"/>
                    <a:pt x="3339042" y="741005"/>
                    <a:pt x="3250199" y="684854"/>
                  </a:cubicBezTo>
                  <a:cubicBezTo>
                    <a:pt x="3161168" y="629241"/>
                    <a:pt x="3069530" y="576655"/>
                    <a:pt x="2974728" y="529060"/>
                  </a:cubicBezTo>
                  <a:cubicBezTo>
                    <a:pt x="2880110" y="481288"/>
                    <a:pt x="2783072" y="437439"/>
                    <a:pt x="2683054" y="400004"/>
                  </a:cubicBezTo>
                  <a:cubicBezTo>
                    <a:pt x="2583408" y="361858"/>
                    <a:pt x="2481341" y="329058"/>
                    <a:pt x="2377410" y="302321"/>
                  </a:cubicBezTo>
                  <a:cubicBezTo>
                    <a:pt x="2169737" y="248667"/>
                    <a:pt x="1954240" y="218897"/>
                    <a:pt x="1738558" y="219075"/>
                  </a:cubicBezTo>
                  <a:cubicBezTo>
                    <a:pt x="1522503" y="219788"/>
                    <a:pt x="1306634" y="242605"/>
                    <a:pt x="1096353" y="287347"/>
                  </a:cubicBezTo>
                  <a:lnTo>
                    <a:pt x="1076608" y="291269"/>
                  </a:lnTo>
                  <a:lnTo>
                    <a:pt x="1057052" y="296081"/>
                  </a:lnTo>
                  <a:lnTo>
                    <a:pt x="1017940" y="305708"/>
                  </a:lnTo>
                  <a:lnTo>
                    <a:pt x="939899" y="325137"/>
                  </a:lnTo>
                  <a:cubicBezTo>
                    <a:pt x="913823" y="331019"/>
                    <a:pt x="888493" y="339755"/>
                    <a:pt x="862788" y="347418"/>
                  </a:cubicBezTo>
                  <a:lnTo>
                    <a:pt x="786052" y="370948"/>
                  </a:lnTo>
                  <a:cubicBezTo>
                    <a:pt x="760350" y="378258"/>
                    <a:pt x="735578" y="388418"/>
                    <a:pt x="710434" y="397152"/>
                  </a:cubicBezTo>
                  <a:lnTo>
                    <a:pt x="635372" y="424425"/>
                  </a:lnTo>
                  <a:cubicBezTo>
                    <a:pt x="610227" y="432981"/>
                    <a:pt x="586201" y="444390"/>
                    <a:pt x="561615" y="454551"/>
                  </a:cubicBezTo>
                  <a:lnTo>
                    <a:pt x="488419" y="485744"/>
                  </a:lnTo>
                  <a:cubicBezTo>
                    <a:pt x="391519" y="528927"/>
                    <a:pt x="297519" y="577078"/>
                    <a:pt x="206696" y="629655"/>
                  </a:cubicBezTo>
                  <a:lnTo>
                    <a:pt x="0" y="763803"/>
                  </a:lnTo>
                  <a:lnTo>
                    <a:pt x="0" y="418320"/>
                  </a:lnTo>
                  <a:lnTo>
                    <a:pt x="89677" y="370541"/>
                  </a:lnTo>
                  <a:cubicBezTo>
                    <a:pt x="585987" y="133552"/>
                    <a:pt x="1147340" y="0"/>
                    <a:pt x="174172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light bulb with gears around it&#10;&#10;Description automatically generated">
            <a:extLst>
              <a:ext uri="{FF2B5EF4-FFF2-40B4-BE49-F238E27FC236}">
                <a16:creationId xmlns:a16="http://schemas.microsoft.com/office/drawing/2014/main" id="{CD1C7A12-DD99-0899-5C53-3E5FF53203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7386" r="3" b="20902"/>
          <a:stretch/>
        </p:blipFill>
        <p:spPr>
          <a:xfrm>
            <a:off x="5707028" y="-1439"/>
            <a:ext cx="4985039" cy="3574989"/>
          </a:xfrm>
          <a:custGeom>
            <a:avLst/>
            <a:gdLst/>
            <a:ahLst/>
            <a:cxnLst/>
            <a:rect l="l" t="t" r="r" b="b"/>
            <a:pathLst>
              <a:path w="5061985" h="3630170">
                <a:moveTo>
                  <a:pt x="253815" y="0"/>
                </a:moveTo>
                <a:lnTo>
                  <a:pt x="4808170" y="0"/>
                </a:lnTo>
                <a:lnTo>
                  <a:pt x="4863087" y="114001"/>
                </a:lnTo>
                <a:cubicBezTo>
                  <a:pt x="4991162" y="416805"/>
                  <a:pt x="5061985" y="749721"/>
                  <a:pt x="5061985" y="1099178"/>
                </a:cubicBezTo>
                <a:cubicBezTo>
                  <a:pt x="5061985" y="2497007"/>
                  <a:pt x="3928821" y="3630170"/>
                  <a:pt x="2530993" y="3630170"/>
                </a:cubicBezTo>
                <a:cubicBezTo>
                  <a:pt x="1133164" y="3630170"/>
                  <a:pt x="0" y="2497007"/>
                  <a:pt x="0" y="1099178"/>
                </a:cubicBezTo>
                <a:cubicBezTo>
                  <a:pt x="0" y="749721"/>
                  <a:pt x="70823" y="416805"/>
                  <a:pt x="198898" y="114001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482B707-DAC7-4D8A-BA19-3771A51A6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5815" y="-1438"/>
            <a:ext cx="5699636" cy="3920553"/>
            <a:chOff x="5605815" y="-1438"/>
            <a:chExt cx="5699636" cy="392055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CB3F052-1839-4D87-A112-D7EF7788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0141" y="-1438"/>
              <a:ext cx="5174061" cy="3697191"/>
            </a:xfrm>
            <a:custGeom>
              <a:avLst/>
              <a:gdLst>
                <a:gd name="connsiteX0" fmla="*/ 264241 w 5174061"/>
                <a:gd name="connsiteY0" fmla="*/ 0 h 3697191"/>
                <a:gd name="connsiteX1" fmla="*/ 654940 w 5174061"/>
                <a:gd name="connsiteY1" fmla="*/ 0 h 3697191"/>
                <a:gd name="connsiteX2" fmla="*/ 634048 w 5174061"/>
                <a:gd name="connsiteY2" fmla="*/ 36881 h 3697191"/>
                <a:gd name="connsiteX3" fmla="*/ 542485 w 5174061"/>
                <a:gd name="connsiteY3" fmla="*/ 238736 h 3697191"/>
                <a:gd name="connsiteX4" fmla="*/ 416337 w 5174061"/>
                <a:gd name="connsiteY4" fmla="*/ 662204 h 3697191"/>
                <a:gd name="connsiteX5" fmla="*/ 382914 w 5174061"/>
                <a:gd name="connsiteY5" fmla="*/ 880245 h 3697191"/>
                <a:gd name="connsiteX6" fmla="*/ 367997 w 5174061"/>
                <a:gd name="connsiteY6" fmla="*/ 1099943 h 3697191"/>
                <a:gd name="connsiteX7" fmla="*/ 371311 w 5174061"/>
                <a:gd name="connsiteY7" fmla="*/ 1320102 h 3697191"/>
                <a:gd name="connsiteX8" fmla="*/ 392397 w 5174061"/>
                <a:gd name="connsiteY8" fmla="*/ 1539340 h 3697191"/>
                <a:gd name="connsiteX9" fmla="*/ 495433 w 5174061"/>
                <a:gd name="connsiteY9" fmla="*/ 1968700 h 3697191"/>
                <a:gd name="connsiteX10" fmla="*/ 680602 w 5174061"/>
                <a:gd name="connsiteY10" fmla="*/ 2372187 h 3697191"/>
                <a:gd name="connsiteX11" fmla="*/ 802053 w 5174061"/>
                <a:gd name="connsiteY11" fmla="*/ 2559474 h 3697191"/>
                <a:gd name="connsiteX12" fmla="*/ 869455 w 5174061"/>
                <a:gd name="connsiteY12" fmla="*/ 2648790 h 3697191"/>
                <a:gd name="connsiteX13" fmla="*/ 941644 w 5174061"/>
                <a:gd name="connsiteY13" fmla="*/ 2735343 h 3697191"/>
                <a:gd name="connsiteX14" fmla="*/ 1267324 w 5174061"/>
                <a:gd name="connsiteY14" fmla="*/ 3048041 h 3697191"/>
                <a:gd name="connsiteX15" fmla="*/ 1311706 w 5174061"/>
                <a:gd name="connsiteY15" fmla="*/ 3083214 h 3697191"/>
                <a:gd name="connsiteX16" fmla="*/ 1356916 w 5174061"/>
                <a:gd name="connsiteY16" fmla="*/ 3117467 h 3697191"/>
                <a:gd name="connsiteX17" fmla="*/ 1402771 w 5174061"/>
                <a:gd name="connsiteY17" fmla="*/ 3150892 h 3697191"/>
                <a:gd name="connsiteX18" fmla="*/ 1449454 w 5174061"/>
                <a:gd name="connsiteY18" fmla="*/ 3183212 h 3697191"/>
                <a:gd name="connsiteX19" fmla="*/ 1643463 w 5174061"/>
                <a:gd name="connsiteY19" fmla="*/ 3301716 h 3697191"/>
                <a:gd name="connsiteX20" fmla="*/ 2064352 w 5174061"/>
                <a:gd name="connsiteY20" fmla="*/ 3476665 h 3697191"/>
                <a:gd name="connsiteX21" fmla="*/ 2516088 w 5174061"/>
                <a:gd name="connsiteY21" fmla="*/ 3544618 h 3697191"/>
                <a:gd name="connsiteX22" fmla="*/ 2573268 w 5174061"/>
                <a:gd name="connsiteY22" fmla="*/ 3544986 h 3697191"/>
                <a:gd name="connsiteX23" fmla="*/ 2628607 w 5174061"/>
                <a:gd name="connsiteY23" fmla="*/ 3542868 h 3697191"/>
                <a:gd name="connsiteX24" fmla="*/ 2737811 w 5174061"/>
                <a:gd name="connsiteY24" fmla="*/ 3528781 h 3697191"/>
                <a:gd name="connsiteX25" fmla="*/ 2945356 w 5174061"/>
                <a:gd name="connsiteY25" fmla="*/ 3461379 h 3697191"/>
                <a:gd name="connsiteX26" fmla="*/ 3132366 w 5174061"/>
                <a:gd name="connsiteY26" fmla="*/ 3346834 h 3697191"/>
                <a:gd name="connsiteX27" fmla="*/ 3299304 w 5174061"/>
                <a:gd name="connsiteY27" fmla="*/ 3198588 h 3697191"/>
                <a:gd name="connsiteX28" fmla="*/ 3452982 w 5174061"/>
                <a:gd name="connsiteY28" fmla="*/ 3029625 h 3697191"/>
                <a:gd name="connsiteX29" fmla="*/ 3527474 w 5174061"/>
                <a:gd name="connsiteY29" fmla="*/ 2940494 h 3697191"/>
                <a:gd name="connsiteX30" fmla="*/ 3602148 w 5174061"/>
                <a:gd name="connsiteY30" fmla="*/ 2849797 h 3697191"/>
                <a:gd name="connsiteX31" fmla="*/ 3756380 w 5174061"/>
                <a:gd name="connsiteY31" fmla="*/ 2667021 h 3697191"/>
                <a:gd name="connsiteX32" fmla="*/ 3839435 w 5174061"/>
                <a:gd name="connsiteY32" fmla="*/ 2578074 h 3697191"/>
                <a:gd name="connsiteX33" fmla="*/ 3882619 w 5174061"/>
                <a:gd name="connsiteY33" fmla="*/ 2534428 h 3697191"/>
                <a:gd name="connsiteX34" fmla="*/ 3928934 w 5174061"/>
                <a:gd name="connsiteY34" fmla="*/ 2490139 h 3697191"/>
                <a:gd name="connsiteX35" fmla="*/ 4134085 w 5174061"/>
                <a:gd name="connsiteY35" fmla="*/ 2332041 h 3697191"/>
                <a:gd name="connsiteX36" fmla="*/ 4354888 w 5174061"/>
                <a:gd name="connsiteY36" fmla="*/ 2211603 h 3697191"/>
                <a:gd name="connsiteX37" fmla="*/ 4459212 w 5174061"/>
                <a:gd name="connsiteY37" fmla="*/ 2160131 h 3697191"/>
                <a:gd name="connsiteX38" fmla="*/ 4551935 w 5174061"/>
                <a:gd name="connsiteY38" fmla="*/ 2106817 h 3697191"/>
                <a:gd name="connsiteX39" fmla="*/ 4693090 w 5174061"/>
                <a:gd name="connsiteY39" fmla="*/ 1969437 h 3697191"/>
                <a:gd name="connsiteX40" fmla="*/ 4782498 w 5174061"/>
                <a:gd name="connsiteY40" fmla="*/ 1781137 h 3697191"/>
                <a:gd name="connsiteX41" fmla="*/ 4826512 w 5174061"/>
                <a:gd name="connsiteY41" fmla="*/ 1564478 h 3697191"/>
                <a:gd name="connsiteX42" fmla="*/ 4834247 w 5174061"/>
                <a:gd name="connsiteY42" fmla="*/ 1343582 h 3697191"/>
                <a:gd name="connsiteX43" fmla="*/ 4819882 w 5174061"/>
                <a:gd name="connsiteY43" fmla="*/ 1125541 h 3697191"/>
                <a:gd name="connsiteX44" fmla="*/ 4786918 w 5174061"/>
                <a:gd name="connsiteY44" fmla="*/ 910907 h 3697191"/>
                <a:gd name="connsiteX45" fmla="*/ 4735354 w 5174061"/>
                <a:gd name="connsiteY45" fmla="*/ 700048 h 3697191"/>
                <a:gd name="connsiteX46" fmla="*/ 4595028 w 5174061"/>
                <a:gd name="connsiteY46" fmla="*/ 285972 h 3697191"/>
                <a:gd name="connsiteX47" fmla="*/ 4499577 w 5174061"/>
                <a:gd name="connsiteY47" fmla="*/ 86313 h 3697191"/>
                <a:gd name="connsiteX48" fmla="*/ 4449808 w 5174061"/>
                <a:gd name="connsiteY48" fmla="*/ 0 h 3697191"/>
                <a:gd name="connsiteX49" fmla="*/ 4876728 w 5174061"/>
                <a:gd name="connsiteY49" fmla="*/ 0 h 3697191"/>
                <a:gd name="connsiteX50" fmla="*/ 4945109 w 5174061"/>
                <a:gd name="connsiteY50" fmla="*/ 122534 h 3697191"/>
                <a:gd name="connsiteX51" fmla="*/ 5047868 w 5174061"/>
                <a:gd name="connsiteY51" fmla="*/ 356228 h 3697191"/>
                <a:gd name="connsiteX52" fmla="*/ 5070058 w 5174061"/>
                <a:gd name="connsiteY52" fmla="*/ 416355 h 3697191"/>
                <a:gd name="connsiteX53" fmla="*/ 5090408 w 5174061"/>
                <a:gd name="connsiteY53" fmla="*/ 477311 h 3697191"/>
                <a:gd name="connsiteX54" fmla="*/ 5108455 w 5174061"/>
                <a:gd name="connsiteY54" fmla="*/ 539096 h 3697191"/>
                <a:gd name="connsiteX55" fmla="*/ 5124292 w 5174061"/>
                <a:gd name="connsiteY55" fmla="*/ 601524 h 3697191"/>
                <a:gd name="connsiteX56" fmla="*/ 5173278 w 5174061"/>
                <a:gd name="connsiteY56" fmla="*/ 1114583 h 3697191"/>
                <a:gd name="connsiteX57" fmla="*/ 5145931 w 5174061"/>
                <a:gd name="connsiteY57" fmla="*/ 1371021 h 3697191"/>
                <a:gd name="connsiteX58" fmla="*/ 5082213 w 5174061"/>
                <a:gd name="connsiteY58" fmla="*/ 1619356 h 3697191"/>
                <a:gd name="connsiteX59" fmla="*/ 4997316 w 5174061"/>
                <a:gd name="connsiteY59" fmla="*/ 1859404 h 3697191"/>
                <a:gd name="connsiteX60" fmla="*/ 4943912 w 5174061"/>
                <a:gd name="connsiteY60" fmla="*/ 1978737 h 3697191"/>
                <a:gd name="connsiteX61" fmla="*/ 4875222 w 5174061"/>
                <a:gd name="connsiteY61" fmla="*/ 2094940 h 3697191"/>
                <a:gd name="connsiteX62" fmla="*/ 4787286 w 5174061"/>
                <a:gd name="connsiteY62" fmla="*/ 2202210 h 3697191"/>
                <a:gd name="connsiteX63" fmla="*/ 4736644 w 5174061"/>
                <a:gd name="connsiteY63" fmla="*/ 2249815 h 3697191"/>
                <a:gd name="connsiteX64" fmla="*/ 4683238 w 5174061"/>
                <a:gd name="connsiteY64" fmla="*/ 2292447 h 3697191"/>
                <a:gd name="connsiteX65" fmla="*/ 4470262 w 5174061"/>
                <a:gd name="connsiteY65" fmla="*/ 2426789 h 3697191"/>
                <a:gd name="connsiteX66" fmla="*/ 4283066 w 5174061"/>
                <a:gd name="connsiteY66" fmla="*/ 2549069 h 3697191"/>
                <a:gd name="connsiteX67" fmla="*/ 4199183 w 5174061"/>
                <a:gd name="connsiteY67" fmla="*/ 2616930 h 3697191"/>
                <a:gd name="connsiteX68" fmla="*/ 4120364 w 5174061"/>
                <a:gd name="connsiteY68" fmla="*/ 2690501 h 3697191"/>
                <a:gd name="connsiteX69" fmla="*/ 4082336 w 5174061"/>
                <a:gd name="connsiteY69" fmla="*/ 2729819 h 3697191"/>
                <a:gd name="connsiteX70" fmla="*/ 4043203 w 5174061"/>
                <a:gd name="connsiteY70" fmla="*/ 2771715 h 3697191"/>
                <a:gd name="connsiteX71" fmla="*/ 3964753 w 5174061"/>
                <a:gd name="connsiteY71" fmla="*/ 2856794 h 3697191"/>
                <a:gd name="connsiteX72" fmla="*/ 3802510 w 5174061"/>
                <a:gd name="connsiteY72" fmla="*/ 3028152 h 3697191"/>
                <a:gd name="connsiteX73" fmla="*/ 3718628 w 5174061"/>
                <a:gd name="connsiteY73" fmla="*/ 3114245 h 3697191"/>
                <a:gd name="connsiteX74" fmla="*/ 3631890 w 5174061"/>
                <a:gd name="connsiteY74" fmla="*/ 3199417 h 3697191"/>
                <a:gd name="connsiteX75" fmla="*/ 3446812 w 5174061"/>
                <a:gd name="connsiteY75" fmla="*/ 3363224 h 3697191"/>
                <a:gd name="connsiteX76" fmla="*/ 3240927 w 5174061"/>
                <a:gd name="connsiteY76" fmla="*/ 3508616 h 3697191"/>
                <a:gd name="connsiteX77" fmla="*/ 3011284 w 5174061"/>
                <a:gd name="connsiteY77" fmla="*/ 3620399 h 3697191"/>
                <a:gd name="connsiteX78" fmla="*/ 2763501 w 5174061"/>
                <a:gd name="connsiteY78" fmla="*/ 3684208 h 3697191"/>
                <a:gd name="connsiteX79" fmla="*/ 2636710 w 5174061"/>
                <a:gd name="connsiteY79" fmla="*/ 3695994 h 3697191"/>
                <a:gd name="connsiteX80" fmla="*/ 2605035 w 5174061"/>
                <a:gd name="connsiteY80" fmla="*/ 3697008 h 3697191"/>
                <a:gd name="connsiteX81" fmla="*/ 2573360 w 5174061"/>
                <a:gd name="connsiteY81" fmla="*/ 3697191 h 3697191"/>
                <a:gd name="connsiteX82" fmla="*/ 2511852 w 5174061"/>
                <a:gd name="connsiteY82" fmla="*/ 3695810 h 3697191"/>
                <a:gd name="connsiteX83" fmla="*/ 1554976 w 5174061"/>
                <a:gd name="connsiteY83" fmla="*/ 3483386 h 3697191"/>
                <a:gd name="connsiteX84" fmla="*/ 1332515 w 5174061"/>
                <a:gd name="connsiteY84" fmla="*/ 3373997 h 3697191"/>
                <a:gd name="connsiteX85" fmla="*/ 1121840 w 5174061"/>
                <a:gd name="connsiteY85" fmla="*/ 3242233 h 3697191"/>
                <a:gd name="connsiteX86" fmla="*/ 742662 w 5174061"/>
                <a:gd name="connsiteY86" fmla="*/ 2920052 h 3697191"/>
                <a:gd name="connsiteX87" fmla="*/ 426282 w 5174061"/>
                <a:gd name="connsiteY87" fmla="*/ 2530745 h 3697191"/>
                <a:gd name="connsiteX88" fmla="*/ 190562 w 5174061"/>
                <a:gd name="connsiteY88" fmla="*/ 2084350 h 3697191"/>
                <a:gd name="connsiteX89" fmla="*/ 45078 w 5174061"/>
                <a:gd name="connsiteY89" fmla="*/ 1598454 h 3697191"/>
                <a:gd name="connsiteX90" fmla="*/ 9077 w 5174061"/>
                <a:gd name="connsiteY90" fmla="*/ 1346437 h 3697191"/>
                <a:gd name="connsiteX91" fmla="*/ 513 w 5174061"/>
                <a:gd name="connsiteY91" fmla="*/ 1091933 h 3697191"/>
                <a:gd name="connsiteX92" fmla="*/ 18468 w 5174061"/>
                <a:gd name="connsiteY92" fmla="*/ 838073 h 3697191"/>
                <a:gd name="connsiteX93" fmla="*/ 61652 w 5174061"/>
                <a:gd name="connsiteY93" fmla="*/ 587528 h 3697191"/>
                <a:gd name="connsiteX94" fmla="*/ 214870 w 5174061"/>
                <a:gd name="connsiteY94" fmla="*/ 104487 h 369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74061" h="3697191">
                  <a:moveTo>
                    <a:pt x="264241" y="0"/>
                  </a:moveTo>
                  <a:lnTo>
                    <a:pt x="654940" y="0"/>
                  </a:lnTo>
                  <a:lnTo>
                    <a:pt x="634048" y="36881"/>
                  </a:lnTo>
                  <a:cubicBezTo>
                    <a:pt x="600517" y="102783"/>
                    <a:pt x="569947" y="170161"/>
                    <a:pt x="542485" y="238736"/>
                  </a:cubicBezTo>
                  <a:cubicBezTo>
                    <a:pt x="487515" y="375840"/>
                    <a:pt x="445066" y="517825"/>
                    <a:pt x="416337" y="662204"/>
                  </a:cubicBezTo>
                  <a:cubicBezTo>
                    <a:pt x="402066" y="734393"/>
                    <a:pt x="391017" y="807227"/>
                    <a:pt x="382914" y="880245"/>
                  </a:cubicBezTo>
                  <a:cubicBezTo>
                    <a:pt x="375086" y="953263"/>
                    <a:pt x="370115" y="1026650"/>
                    <a:pt x="367997" y="1099943"/>
                  </a:cubicBezTo>
                  <a:cubicBezTo>
                    <a:pt x="366155" y="1173330"/>
                    <a:pt x="366708" y="1246808"/>
                    <a:pt x="371311" y="1320102"/>
                  </a:cubicBezTo>
                  <a:cubicBezTo>
                    <a:pt x="374995" y="1393396"/>
                    <a:pt x="382453" y="1466507"/>
                    <a:pt x="392397" y="1539340"/>
                  </a:cubicBezTo>
                  <a:cubicBezTo>
                    <a:pt x="412839" y="1684916"/>
                    <a:pt x="446907" y="1829018"/>
                    <a:pt x="495433" y="1968700"/>
                  </a:cubicBezTo>
                  <a:cubicBezTo>
                    <a:pt x="543866" y="2108291"/>
                    <a:pt x="605743" y="2243830"/>
                    <a:pt x="680602" y="2372187"/>
                  </a:cubicBezTo>
                  <a:cubicBezTo>
                    <a:pt x="718170" y="2436274"/>
                    <a:pt x="758593" y="2498979"/>
                    <a:pt x="802053" y="2559474"/>
                  </a:cubicBezTo>
                  <a:cubicBezTo>
                    <a:pt x="823691" y="2589860"/>
                    <a:pt x="846343" y="2619509"/>
                    <a:pt x="869455" y="2648790"/>
                  </a:cubicBezTo>
                  <a:cubicBezTo>
                    <a:pt x="892934" y="2677978"/>
                    <a:pt x="916874" y="2706983"/>
                    <a:pt x="941644" y="2735343"/>
                  </a:cubicBezTo>
                  <a:cubicBezTo>
                    <a:pt x="1040443" y="2848784"/>
                    <a:pt x="1149740" y="2953385"/>
                    <a:pt x="1267324" y="3048041"/>
                  </a:cubicBezTo>
                  <a:cubicBezTo>
                    <a:pt x="1282240" y="3059642"/>
                    <a:pt x="1296697" y="3071797"/>
                    <a:pt x="1311706" y="3083214"/>
                  </a:cubicBezTo>
                  <a:lnTo>
                    <a:pt x="1356916" y="3117467"/>
                  </a:lnTo>
                  <a:lnTo>
                    <a:pt x="1402771" y="3150892"/>
                  </a:lnTo>
                  <a:lnTo>
                    <a:pt x="1449454" y="3183212"/>
                  </a:lnTo>
                  <a:cubicBezTo>
                    <a:pt x="1512252" y="3225383"/>
                    <a:pt x="1576798" y="3265252"/>
                    <a:pt x="1643463" y="3301716"/>
                  </a:cubicBezTo>
                  <a:cubicBezTo>
                    <a:pt x="1776608" y="3374549"/>
                    <a:pt x="1917396" y="3435137"/>
                    <a:pt x="2064352" y="3476665"/>
                  </a:cubicBezTo>
                  <a:cubicBezTo>
                    <a:pt x="2211217" y="3518100"/>
                    <a:pt x="2363422" y="3541120"/>
                    <a:pt x="2516088" y="3544618"/>
                  </a:cubicBezTo>
                  <a:lnTo>
                    <a:pt x="2573268" y="3544986"/>
                  </a:lnTo>
                  <a:cubicBezTo>
                    <a:pt x="2591776" y="3544710"/>
                    <a:pt x="2610191" y="3544158"/>
                    <a:pt x="2628607" y="3542868"/>
                  </a:cubicBezTo>
                  <a:cubicBezTo>
                    <a:pt x="2665346" y="3540198"/>
                    <a:pt x="2701901" y="3535779"/>
                    <a:pt x="2737811" y="3528781"/>
                  </a:cubicBezTo>
                  <a:cubicBezTo>
                    <a:pt x="2809725" y="3515061"/>
                    <a:pt x="2879428" y="3492318"/>
                    <a:pt x="2945356" y="3461379"/>
                  </a:cubicBezTo>
                  <a:cubicBezTo>
                    <a:pt x="3011467" y="3430718"/>
                    <a:pt x="3073620" y="3391400"/>
                    <a:pt x="3132366" y="3346834"/>
                  </a:cubicBezTo>
                  <a:cubicBezTo>
                    <a:pt x="3191204" y="3302453"/>
                    <a:pt x="3246359" y="3252086"/>
                    <a:pt x="3299304" y="3198588"/>
                  </a:cubicBezTo>
                  <a:cubicBezTo>
                    <a:pt x="3352341" y="3145091"/>
                    <a:pt x="3402800" y="3088002"/>
                    <a:pt x="3452982" y="3029625"/>
                  </a:cubicBezTo>
                  <a:cubicBezTo>
                    <a:pt x="3478027" y="3000344"/>
                    <a:pt x="3502704" y="2970603"/>
                    <a:pt x="3527474" y="2940494"/>
                  </a:cubicBezTo>
                  <a:lnTo>
                    <a:pt x="3602148" y="2849797"/>
                  </a:lnTo>
                  <a:cubicBezTo>
                    <a:pt x="3652332" y="2789025"/>
                    <a:pt x="3702514" y="2727056"/>
                    <a:pt x="3756380" y="2667021"/>
                  </a:cubicBezTo>
                  <a:cubicBezTo>
                    <a:pt x="3783358" y="2637004"/>
                    <a:pt x="3810982" y="2607354"/>
                    <a:pt x="3839435" y="2578074"/>
                  </a:cubicBezTo>
                  <a:lnTo>
                    <a:pt x="3882619" y="2534428"/>
                  </a:lnTo>
                  <a:cubicBezTo>
                    <a:pt x="3897167" y="2519972"/>
                    <a:pt x="3913189" y="2504595"/>
                    <a:pt x="3928934" y="2490139"/>
                  </a:cubicBezTo>
                  <a:cubicBezTo>
                    <a:pt x="3992100" y="2431485"/>
                    <a:pt x="4061527" y="2378448"/>
                    <a:pt x="4134085" y="2332041"/>
                  </a:cubicBezTo>
                  <a:cubicBezTo>
                    <a:pt x="4206550" y="2285449"/>
                    <a:pt x="4282606" y="2246684"/>
                    <a:pt x="4354888" y="2211603"/>
                  </a:cubicBezTo>
                  <a:cubicBezTo>
                    <a:pt x="4390982" y="2194108"/>
                    <a:pt x="4426156" y="2177350"/>
                    <a:pt x="4459212" y="2160131"/>
                  </a:cubicBezTo>
                  <a:cubicBezTo>
                    <a:pt x="4492360" y="2143097"/>
                    <a:pt x="4523574" y="2125878"/>
                    <a:pt x="4551935" y="2106817"/>
                  </a:cubicBezTo>
                  <a:cubicBezTo>
                    <a:pt x="4609023" y="2069250"/>
                    <a:pt x="4655246" y="2024592"/>
                    <a:pt x="4693090" y="1969437"/>
                  </a:cubicBezTo>
                  <a:cubicBezTo>
                    <a:pt x="4730658" y="1914375"/>
                    <a:pt x="4760308" y="1850104"/>
                    <a:pt x="4782498" y="1781137"/>
                  </a:cubicBezTo>
                  <a:cubicBezTo>
                    <a:pt x="4804506" y="1712263"/>
                    <a:pt x="4818593" y="1637956"/>
                    <a:pt x="4826512" y="1564478"/>
                  </a:cubicBezTo>
                  <a:cubicBezTo>
                    <a:pt x="4834154" y="1490722"/>
                    <a:pt x="4835812" y="1416784"/>
                    <a:pt x="4834247" y="1343582"/>
                  </a:cubicBezTo>
                  <a:cubicBezTo>
                    <a:pt x="4831944" y="1270288"/>
                    <a:pt x="4826972" y="1197638"/>
                    <a:pt x="4819882" y="1125541"/>
                  </a:cubicBezTo>
                  <a:cubicBezTo>
                    <a:pt x="4812792" y="1053444"/>
                    <a:pt x="4802019" y="981714"/>
                    <a:pt x="4786918" y="910907"/>
                  </a:cubicBezTo>
                  <a:cubicBezTo>
                    <a:pt x="4772001" y="840007"/>
                    <a:pt x="4754230" y="769935"/>
                    <a:pt x="4735354" y="700048"/>
                  </a:cubicBezTo>
                  <a:cubicBezTo>
                    <a:pt x="4697603" y="560365"/>
                    <a:pt x="4653220" y="421051"/>
                    <a:pt x="4595028" y="285972"/>
                  </a:cubicBezTo>
                  <a:cubicBezTo>
                    <a:pt x="4565931" y="218433"/>
                    <a:pt x="4534072" y="151815"/>
                    <a:pt x="4499577" y="86313"/>
                  </a:cubicBezTo>
                  <a:lnTo>
                    <a:pt x="4449808" y="0"/>
                  </a:lnTo>
                  <a:lnTo>
                    <a:pt x="4876728" y="0"/>
                  </a:lnTo>
                  <a:lnTo>
                    <a:pt x="4945109" y="122534"/>
                  </a:lnTo>
                  <a:cubicBezTo>
                    <a:pt x="4982860" y="198498"/>
                    <a:pt x="5017022" y="276581"/>
                    <a:pt x="5047868" y="356228"/>
                  </a:cubicBezTo>
                  <a:cubicBezTo>
                    <a:pt x="5055418" y="376209"/>
                    <a:pt x="5063244" y="396097"/>
                    <a:pt x="5070058" y="416355"/>
                  </a:cubicBezTo>
                  <a:lnTo>
                    <a:pt x="5090408" y="477311"/>
                  </a:lnTo>
                  <a:lnTo>
                    <a:pt x="5108455" y="539096"/>
                  </a:lnTo>
                  <a:cubicBezTo>
                    <a:pt x="5114348" y="559721"/>
                    <a:pt x="5119136" y="580715"/>
                    <a:pt x="5124292" y="601524"/>
                  </a:cubicBezTo>
                  <a:cubicBezTo>
                    <a:pt x="5163702" y="768923"/>
                    <a:pt x="5177698" y="942490"/>
                    <a:pt x="5173278" y="1114583"/>
                  </a:cubicBezTo>
                  <a:cubicBezTo>
                    <a:pt x="5170976" y="1200677"/>
                    <a:pt x="5161860" y="1286585"/>
                    <a:pt x="5145931" y="1371021"/>
                  </a:cubicBezTo>
                  <a:cubicBezTo>
                    <a:pt x="5129909" y="1455457"/>
                    <a:pt x="5107718" y="1538328"/>
                    <a:pt x="5082213" y="1619356"/>
                  </a:cubicBezTo>
                  <a:cubicBezTo>
                    <a:pt x="5056800" y="1700569"/>
                    <a:pt x="5029544" y="1779572"/>
                    <a:pt x="4997316" y="1859404"/>
                  </a:cubicBezTo>
                  <a:cubicBezTo>
                    <a:pt x="4981204" y="1899274"/>
                    <a:pt x="4963708" y="1939143"/>
                    <a:pt x="4943912" y="1978737"/>
                  </a:cubicBezTo>
                  <a:cubicBezTo>
                    <a:pt x="4923746" y="2018146"/>
                    <a:pt x="4901464" y="2057372"/>
                    <a:pt x="4875222" y="2094940"/>
                  </a:cubicBezTo>
                  <a:cubicBezTo>
                    <a:pt x="4849348" y="2132691"/>
                    <a:pt x="4819790" y="2168879"/>
                    <a:pt x="4787286" y="2202210"/>
                  </a:cubicBezTo>
                  <a:cubicBezTo>
                    <a:pt x="4770989" y="2218785"/>
                    <a:pt x="4754046" y="2234714"/>
                    <a:pt x="4736644" y="2249815"/>
                  </a:cubicBezTo>
                  <a:cubicBezTo>
                    <a:pt x="4719240" y="2264824"/>
                    <a:pt x="4701285" y="2278912"/>
                    <a:pt x="4683238" y="2292447"/>
                  </a:cubicBezTo>
                  <a:cubicBezTo>
                    <a:pt x="4610681" y="2346405"/>
                    <a:pt x="4537202" y="2386828"/>
                    <a:pt x="4470262" y="2426789"/>
                  </a:cubicBezTo>
                  <a:cubicBezTo>
                    <a:pt x="4402953" y="2466382"/>
                    <a:pt x="4340892" y="2505700"/>
                    <a:pt x="4283066" y="2549069"/>
                  </a:cubicBezTo>
                  <a:cubicBezTo>
                    <a:pt x="4253970" y="2570523"/>
                    <a:pt x="4226163" y="2593267"/>
                    <a:pt x="4199183" y="2616930"/>
                  </a:cubicBezTo>
                  <a:cubicBezTo>
                    <a:pt x="4172021" y="2640319"/>
                    <a:pt x="4145871" y="2665087"/>
                    <a:pt x="4120364" y="2690501"/>
                  </a:cubicBezTo>
                  <a:cubicBezTo>
                    <a:pt x="4107474" y="2703392"/>
                    <a:pt x="4095412" y="2716006"/>
                    <a:pt x="4082336" y="2729819"/>
                  </a:cubicBezTo>
                  <a:lnTo>
                    <a:pt x="4043203" y="2771715"/>
                  </a:lnTo>
                  <a:lnTo>
                    <a:pt x="3964753" y="2856794"/>
                  </a:lnTo>
                  <a:cubicBezTo>
                    <a:pt x="3911992" y="2913790"/>
                    <a:pt x="3857574" y="2970603"/>
                    <a:pt x="3802510" y="3028152"/>
                  </a:cubicBezTo>
                  <a:cubicBezTo>
                    <a:pt x="3774980" y="3056880"/>
                    <a:pt x="3746896" y="3085517"/>
                    <a:pt x="3718628" y="3114245"/>
                  </a:cubicBezTo>
                  <a:cubicBezTo>
                    <a:pt x="3690175" y="3142789"/>
                    <a:pt x="3661263" y="3171149"/>
                    <a:pt x="3631890" y="3199417"/>
                  </a:cubicBezTo>
                  <a:cubicBezTo>
                    <a:pt x="3573236" y="3255954"/>
                    <a:pt x="3511636" y="3310924"/>
                    <a:pt x="3446812" y="3363224"/>
                  </a:cubicBezTo>
                  <a:cubicBezTo>
                    <a:pt x="3382082" y="3415524"/>
                    <a:pt x="3313484" y="3464694"/>
                    <a:pt x="3240927" y="3508616"/>
                  </a:cubicBezTo>
                  <a:cubicBezTo>
                    <a:pt x="3168369" y="3552444"/>
                    <a:pt x="3091484" y="3590565"/>
                    <a:pt x="3011284" y="3620399"/>
                  </a:cubicBezTo>
                  <a:cubicBezTo>
                    <a:pt x="2931083" y="3650324"/>
                    <a:pt x="2847753" y="3671870"/>
                    <a:pt x="2763501" y="3684208"/>
                  </a:cubicBezTo>
                  <a:cubicBezTo>
                    <a:pt x="2721330" y="3690193"/>
                    <a:pt x="2679066" y="3694429"/>
                    <a:pt x="2636710" y="3695994"/>
                  </a:cubicBezTo>
                  <a:lnTo>
                    <a:pt x="2605035" y="3697008"/>
                  </a:lnTo>
                  <a:lnTo>
                    <a:pt x="2573360" y="3697191"/>
                  </a:lnTo>
                  <a:lnTo>
                    <a:pt x="2511852" y="3695810"/>
                  </a:lnTo>
                  <a:cubicBezTo>
                    <a:pt x="2184330" y="3685037"/>
                    <a:pt x="1858557" y="3613861"/>
                    <a:pt x="1554976" y="3483386"/>
                  </a:cubicBezTo>
                  <a:cubicBezTo>
                    <a:pt x="1479195" y="3450606"/>
                    <a:pt x="1404704" y="3414327"/>
                    <a:pt x="1332515" y="3373997"/>
                  </a:cubicBezTo>
                  <a:cubicBezTo>
                    <a:pt x="1260050" y="3333943"/>
                    <a:pt x="1189794" y="3289838"/>
                    <a:pt x="1121840" y="3242233"/>
                  </a:cubicBezTo>
                  <a:cubicBezTo>
                    <a:pt x="986117" y="3147025"/>
                    <a:pt x="859417" y="3038557"/>
                    <a:pt x="742662" y="2920052"/>
                  </a:cubicBezTo>
                  <a:cubicBezTo>
                    <a:pt x="626000" y="2801823"/>
                    <a:pt x="518821" y="2670797"/>
                    <a:pt x="426282" y="2530745"/>
                  </a:cubicBezTo>
                  <a:cubicBezTo>
                    <a:pt x="333652" y="2390418"/>
                    <a:pt x="254741" y="2240700"/>
                    <a:pt x="190562" y="2084350"/>
                  </a:cubicBezTo>
                  <a:cubicBezTo>
                    <a:pt x="126292" y="1928094"/>
                    <a:pt x="77858" y="1764932"/>
                    <a:pt x="45078" y="1598454"/>
                  </a:cubicBezTo>
                  <a:cubicBezTo>
                    <a:pt x="28504" y="1515216"/>
                    <a:pt x="16903" y="1430964"/>
                    <a:pt x="9077" y="1346437"/>
                  </a:cubicBezTo>
                  <a:cubicBezTo>
                    <a:pt x="2262" y="1261817"/>
                    <a:pt x="-1421" y="1176828"/>
                    <a:pt x="513" y="1091933"/>
                  </a:cubicBezTo>
                  <a:cubicBezTo>
                    <a:pt x="1986" y="1007036"/>
                    <a:pt x="8063" y="922232"/>
                    <a:pt x="18468" y="838073"/>
                  </a:cubicBezTo>
                  <a:cubicBezTo>
                    <a:pt x="28689" y="753822"/>
                    <a:pt x="43237" y="670215"/>
                    <a:pt x="61652" y="587528"/>
                  </a:cubicBezTo>
                  <a:cubicBezTo>
                    <a:pt x="98300" y="422156"/>
                    <a:pt x="149679" y="260283"/>
                    <a:pt x="214870" y="10448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6160BCB-9856-41AA-A8B4-C000F9D31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2599" y="-1438"/>
              <a:ext cx="5207741" cy="3738815"/>
            </a:xfrm>
            <a:custGeom>
              <a:avLst/>
              <a:gdLst>
                <a:gd name="connsiteX0" fmla="*/ 244572 w 5207741"/>
                <a:gd name="connsiteY0" fmla="*/ 0 h 3738815"/>
                <a:gd name="connsiteX1" fmla="*/ 762601 w 5207741"/>
                <a:gd name="connsiteY1" fmla="*/ 0 h 3738815"/>
                <a:gd name="connsiteX2" fmla="*/ 717282 w 5207741"/>
                <a:gd name="connsiteY2" fmla="*/ 76130 h 3738815"/>
                <a:gd name="connsiteX3" fmla="*/ 628158 w 5207741"/>
                <a:gd name="connsiteY3" fmla="*/ 264800 h 3738815"/>
                <a:gd name="connsiteX4" fmla="*/ 460483 w 5207741"/>
                <a:gd name="connsiteY4" fmla="*/ 1110997 h 3738815"/>
                <a:gd name="connsiteX5" fmla="*/ 599705 w 5207741"/>
                <a:gd name="connsiteY5" fmla="*/ 1885190 h 3738815"/>
                <a:gd name="connsiteX6" fmla="*/ 982566 w 5207741"/>
                <a:gd name="connsiteY6" fmla="*/ 2534986 h 3738815"/>
                <a:gd name="connsiteX7" fmla="*/ 1690186 w 5207741"/>
                <a:gd name="connsiteY7" fmla="*/ 3078339 h 3738815"/>
                <a:gd name="connsiteX8" fmla="*/ 2582147 w 5207741"/>
                <a:gd name="connsiteY8" fmla="*/ 3278517 h 3738815"/>
                <a:gd name="connsiteX9" fmla="*/ 3046773 w 5207741"/>
                <a:gd name="connsiteY9" fmla="*/ 3124195 h 3738815"/>
                <a:gd name="connsiteX10" fmla="*/ 3534327 w 5207741"/>
                <a:gd name="connsiteY10" fmla="*/ 2653491 h 3738815"/>
                <a:gd name="connsiteX11" fmla="*/ 3788371 w 5207741"/>
                <a:gd name="connsiteY11" fmla="*/ 2381860 h 3738815"/>
                <a:gd name="connsiteX12" fmla="*/ 4381538 w 5207741"/>
                <a:gd name="connsiteY12" fmla="*/ 1954710 h 3738815"/>
                <a:gd name="connsiteX13" fmla="*/ 4572876 w 5207741"/>
                <a:gd name="connsiteY13" fmla="*/ 1832613 h 3738815"/>
                <a:gd name="connsiteX14" fmla="*/ 4687698 w 5207741"/>
                <a:gd name="connsiteY14" fmla="*/ 1584555 h 3738815"/>
                <a:gd name="connsiteX15" fmla="*/ 4694328 w 5207741"/>
                <a:gd name="connsiteY15" fmla="*/ 722704 h 3738815"/>
                <a:gd name="connsiteX16" fmla="*/ 4427822 w 5207741"/>
                <a:gd name="connsiteY16" fmla="*/ 101669 h 3738815"/>
                <a:gd name="connsiteX17" fmla="*/ 4357980 w 5207741"/>
                <a:gd name="connsiteY17" fmla="*/ 0 h 3738815"/>
                <a:gd name="connsiteX18" fmla="*/ 4900539 w 5207741"/>
                <a:gd name="connsiteY18" fmla="*/ 0 h 3738815"/>
                <a:gd name="connsiteX19" fmla="*/ 5023799 w 5207741"/>
                <a:gd name="connsiteY19" fmla="*/ 256448 h 3738815"/>
                <a:gd name="connsiteX20" fmla="*/ 5131054 w 5207741"/>
                <a:gd name="connsiteY20" fmla="*/ 1708493 h 3738815"/>
                <a:gd name="connsiteX21" fmla="*/ 4116721 w 5207741"/>
                <a:gd name="connsiteY21" fmla="*/ 2704502 h 3738815"/>
                <a:gd name="connsiteX22" fmla="*/ 2582056 w 5207741"/>
                <a:gd name="connsiteY22" fmla="*/ 3738815 h 3738815"/>
                <a:gd name="connsiteX23" fmla="*/ 632301 w 5207741"/>
                <a:gd name="connsiteY23" fmla="*/ 2833780 h 3738815"/>
                <a:gd name="connsiteX24" fmla="*/ 0 w 5207741"/>
                <a:gd name="connsiteY24" fmla="*/ 1110906 h 3738815"/>
                <a:gd name="connsiteX25" fmla="*/ 202913 w 5207741"/>
                <a:gd name="connsiteY25" fmla="*/ 88013 h 373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07741" h="3738815">
                  <a:moveTo>
                    <a:pt x="244572" y="0"/>
                  </a:moveTo>
                  <a:lnTo>
                    <a:pt x="762601" y="0"/>
                  </a:lnTo>
                  <a:lnTo>
                    <a:pt x="717282" y="76130"/>
                  </a:lnTo>
                  <a:cubicBezTo>
                    <a:pt x="684728" y="137306"/>
                    <a:pt x="654998" y="200230"/>
                    <a:pt x="628158" y="264800"/>
                  </a:cubicBezTo>
                  <a:cubicBezTo>
                    <a:pt x="516927" y="532471"/>
                    <a:pt x="460483" y="817176"/>
                    <a:pt x="460483" y="1110997"/>
                  </a:cubicBezTo>
                  <a:cubicBezTo>
                    <a:pt x="460483" y="1378024"/>
                    <a:pt x="507351" y="1638514"/>
                    <a:pt x="599705" y="1885190"/>
                  </a:cubicBezTo>
                  <a:cubicBezTo>
                    <a:pt x="688836" y="2123213"/>
                    <a:pt x="817654" y="2341899"/>
                    <a:pt x="982566" y="2534986"/>
                  </a:cubicBezTo>
                  <a:cubicBezTo>
                    <a:pt x="1177587" y="2763432"/>
                    <a:pt x="1422331" y="2951271"/>
                    <a:pt x="1690186" y="3078339"/>
                  </a:cubicBezTo>
                  <a:cubicBezTo>
                    <a:pt x="1970289" y="3211208"/>
                    <a:pt x="2270370" y="3278517"/>
                    <a:pt x="2582147" y="3278517"/>
                  </a:cubicBezTo>
                  <a:cubicBezTo>
                    <a:pt x="2751940" y="3278517"/>
                    <a:pt x="2895213" y="3230912"/>
                    <a:pt x="3046773" y="3124195"/>
                  </a:cubicBezTo>
                  <a:cubicBezTo>
                    <a:pt x="3210120" y="3009188"/>
                    <a:pt x="3367573" y="2836358"/>
                    <a:pt x="3534327" y="2653491"/>
                  </a:cubicBezTo>
                  <a:cubicBezTo>
                    <a:pt x="3615264" y="2564727"/>
                    <a:pt x="3698871" y="2472925"/>
                    <a:pt x="3788371" y="2381860"/>
                  </a:cubicBezTo>
                  <a:cubicBezTo>
                    <a:pt x="4015803" y="2150375"/>
                    <a:pt x="4227214" y="2037303"/>
                    <a:pt x="4381538" y="1954710"/>
                  </a:cubicBezTo>
                  <a:cubicBezTo>
                    <a:pt x="4479325" y="1902317"/>
                    <a:pt x="4536506" y="1870826"/>
                    <a:pt x="4572876" y="1832613"/>
                  </a:cubicBezTo>
                  <a:cubicBezTo>
                    <a:pt x="4615601" y="1787772"/>
                    <a:pt x="4654274" y="1704257"/>
                    <a:pt x="4687698" y="1584555"/>
                  </a:cubicBezTo>
                  <a:cubicBezTo>
                    <a:pt x="4765044" y="1307676"/>
                    <a:pt x="4767254" y="1017723"/>
                    <a:pt x="4694328" y="722704"/>
                  </a:cubicBezTo>
                  <a:cubicBezTo>
                    <a:pt x="4642396" y="512766"/>
                    <a:pt x="4551463" y="301482"/>
                    <a:pt x="4427822" y="101669"/>
                  </a:cubicBezTo>
                  <a:lnTo>
                    <a:pt x="4357980" y="0"/>
                  </a:lnTo>
                  <a:lnTo>
                    <a:pt x="4900539" y="0"/>
                  </a:lnTo>
                  <a:lnTo>
                    <a:pt x="5023799" y="256448"/>
                  </a:lnTo>
                  <a:cubicBezTo>
                    <a:pt x="5212139" y="710891"/>
                    <a:pt x="5269776" y="1212048"/>
                    <a:pt x="5131054" y="1708493"/>
                  </a:cubicBezTo>
                  <a:cubicBezTo>
                    <a:pt x="4936032" y="2406445"/>
                    <a:pt x="4583926" y="2228919"/>
                    <a:pt x="4116721" y="2704502"/>
                  </a:cubicBezTo>
                  <a:cubicBezTo>
                    <a:pt x="3649425" y="3180085"/>
                    <a:pt x="3295108" y="3738815"/>
                    <a:pt x="2582056" y="3738815"/>
                  </a:cubicBezTo>
                  <a:cubicBezTo>
                    <a:pt x="1803627" y="3738815"/>
                    <a:pt x="1105674" y="3388274"/>
                    <a:pt x="632301" y="2833780"/>
                  </a:cubicBezTo>
                  <a:cubicBezTo>
                    <a:pt x="238483" y="2372468"/>
                    <a:pt x="0" y="1770001"/>
                    <a:pt x="0" y="1110906"/>
                  </a:cubicBezTo>
                  <a:cubicBezTo>
                    <a:pt x="0" y="748072"/>
                    <a:pt x="72253" y="402411"/>
                    <a:pt x="202913" y="8801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BE7FD8-DDBE-4757-AEA0-50DEA9A49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2599" y="-1438"/>
              <a:ext cx="5207741" cy="3738815"/>
            </a:xfrm>
            <a:custGeom>
              <a:avLst/>
              <a:gdLst>
                <a:gd name="connsiteX0" fmla="*/ 244572 w 5207741"/>
                <a:gd name="connsiteY0" fmla="*/ 0 h 3738815"/>
                <a:gd name="connsiteX1" fmla="*/ 869557 w 5207741"/>
                <a:gd name="connsiteY1" fmla="*/ 0 h 3738815"/>
                <a:gd name="connsiteX2" fmla="*/ 798472 w 5207741"/>
                <a:gd name="connsiteY2" fmla="*/ 119401 h 3738815"/>
                <a:gd name="connsiteX3" fmla="*/ 713145 w 5207741"/>
                <a:gd name="connsiteY3" fmla="*/ 300066 h 3738815"/>
                <a:gd name="connsiteX4" fmla="*/ 552561 w 5207741"/>
                <a:gd name="connsiteY4" fmla="*/ 1110906 h 3738815"/>
                <a:gd name="connsiteX5" fmla="*/ 685890 w 5207741"/>
                <a:gd name="connsiteY5" fmla="*/ 1852779 h 3738815"/>
                <a:gd name="connsiteX6" fmla="*/ 1052546 w 5207741"/>
                <a:gd name="connsiteY6" fmla="*/ 2475043 h 3738815"/>
                <a:gd name="connsiteX7" fmla="*/ 1729596 w 5207741"/>
                <a:gd name="connsiteY7" fmla="*/ 2995009 h 3738815"/>
                <a:gd name="connsiteX8" fmla="*/ 2582147 w 5207741"/>
                <a:gd name="connsiteY8" fmla="*/ 3186347 h 3738815"/>
                <a:gd name="connsiteX9" fmla="*/ 3466281 w 5207741"/>
                <a:gd name="connsiteY9" fmla="*/ 2591430 h 3738815"/>
                <a:gd name="connsiteX10" fmla="*/ 3722720 w 5207741"/>
                <a:gd name="connsiteY10" fmla="*/ 2317314 h 3738815"/>
                <a:gd name="connsiteX11" fmla="*/ 4338077 w 5207741"/>
                <a:gd name="connsiteY11" fmla="*/ 1873497 h 3738815"/>
                <a:gd name="connsiteX12" fmla="*/ 4506212 w 5207741"/>
                <a:gd name="connsiteY12" fmla="*/ 1769080 h 3738815"/>
                <a:gd name="connsiteX13" fmla="*/ 4599026 w 5207741"/>
                <a:gd name="connsiteY13" fmla="*/ 1559787 h 3738815"/>
                <a:gd name="connsiteX14" fmla="*/ 4605012 w 5207741"/>
                <a:gd name="connsiteY14" fmla="*/ 744803 h 3738815"/>
                <a:gd name="connsiteX15" fmla="*/ 4349253 w 5207741"/>
                <a:gd name="connsiteY15" fmla="*/ 149548 h 3738815"/>
                <a:gd name="connsiteX16" fmla="*/ 4246488 w 5207741"/>
                <a:gd name="connsiteY16" fmla="*/ 0 h 3738815"/>
                <a:gd name="connsiteX17" fmla="*/ 4900539 w 5207741"/>
                <a:gd name="connsiteY17" fmla="*/ 0 h 3738815"/>
                <a:gd name="connsiteX18" fmla="*/ 5023799 w 5207741"/>
                <a:gd name="connsiteY18" fmla="*/ 256448 h 3738815"/>
                <a:gd name="connsiteX19" fmla="*/ 5131054 w 5207741"/>
                <a:gd name="connsiteY19" fmla="*/ 1708493 h 3738815"/>
                <a:gd name="connsiteX20" fmla="*/ 4116721 w 5207741"/>
                <a:gd name="connsiteY20" fmla="*/ 2704502 h 3738815"/>
                <a:gd name="connsiteX21" fmla="*/ 2582056 w 5207741"/>
                <a:gd name="connsiteY21" fmla="*/ 3738815 h 3738815"/>
                <a:gd name="connsiteX22" fmla="*/ 632301 w 5207741"/>
                <a:gd name="connsiteY22" fmla="*/ 2833780 h 3738815"/>
                <a:gd name="connsiteX23" fmla="*/ 0 w 5207741"/>
                <a:gd name="connsiteY23" fmla="*/ 1110906 h 3738815"/>
                <a:gd name="connsiteX24" fmla="*/ 202913 w 5207741"/>
                <a:gd name="connsiteY24" fmla="*/ 88013 h 373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07741" h="3738815">
                  <a:moveTo>
                    <a:pt x="244572" y="0"/>
                  </a:moveTo>
                  <a:lnTo>
                    <a:pt x="869557" y="0"/>
                  </a:lnTo>
                  <a:lnTo>
                    <a:pt x="798472" y="119401"/>
                  </a:lnTo>
                  <a:cubicBezTo>
                    <a:pt x="767299" y="177982"/>
                    <a:pt x="738835" y="238236"/>
                    <a:pt x="713145" y="300066"/>
                  </a:cubicBezTo>
                  <a:cubicBezTo>
                    <a:pt x="606611" y="556503"/>
                    <a:pt x="552561" y="829331"/>
                    <a:pt x="552561" y="1110906"/>
                  </a:cubicBezTo>
                  <a:cubicBezTo>
                    <a:pt x="552561" y="1366883"/>
                    <a:pt x="597403" y="1616415"/>
                    <a:pt x="685890" y="1852779"/>
                  </a:cubicBezTo>
                  <a:cubicBezTo>
                    <a:pt x="771247" y="2080764"/>
                    <a:pt x="894631" y="2290058"/>
                    <a:pt x="1052546" y="2475043"/>
                  </a:cubicBezTo>
                  <a:cubicBezTo>
                    <a:pt x="1239188" y="2693729"/>
                    <a:pt x="1473342" y="2873466"/>
                    <a:pt x="1729596" y="2995009"/>
                  </a:cubicBezTo>
                  <a:cubicBezTo>
                    <a:pt x="1997267" y="3121985"/>
                    <a:pt x="2284091" y="3186347"/>
                    <a:pt x="2582147" y="3186347"/>
                  </a:cubicBezTo>
                  <a:cubicBezTo>
                    <a:pt x="2908748" y="3186347"/>
                    <a:pt x="3109939" y="2982394"/>
                    <a:pt x="3466281" y="2591430"/>
                  </a:cubicBezTo>
                  <a:cubicBezTo>
                    <a:pt x="3547771" y="2502022"/>
                    <a:pt x="3632022" y="2409575"/>
                    <a:pt x="3722720" y="2317314"/>
                  </a:cubicBezTo>
                  <a:cubicBezTo>
                    <a:pt x="3959913" y="2075884"/>
                    <a:pt x="4178506" y="1958853"/>
                    <a:pt x="4338077" y="1873497"/>
                  </a:cubicBezTo>
                  <a:cubicBezTo>
                    <a:pt x="4416344" y="1831509"/>
                    <a:pt x="4478220" y="1798453"/>
                    <a:pt x="4506212" y="1769080"/>
                  </a:cubicBezTo>
                  <a:cubicBezTo>
                    <a:pt x="4537518" y="1736208"/>
                    <a:pt x="4570483" y="1661901"/>
                    <a:pt x="4599026" y="1559787"/>
                  </a:cubicBezTo>
                  <a:cubicBezTo>
                    <a:pt x="4672136" y="1298377"/>
                    <a:pt x="4674070" y="1024169"/>
                    <a:pt x="4605012" y="744803"/>
                  </a:cubicBezTo>
                  <a:cubicBezTo>
                    <a:pt x="4555290" y="543912"/>
                    <a:pt x="4468017" y="341363"/>
                    <a:pt x="4349253" y="149548"/>
                  </a:cubicBezTo>
                  <a:lnTo>
                    <a:pt x="4246488" y="0"/>
                  </a:lnTo>
                  <a:lnTo>
                    <a:pt x="4900539" y="0"/>
                  </a:lnTo>
                  <a:lnTo>
                    <a:pt x="5023799" y="256448"/>
                  </a:lnTo>
                  <a:cubicBezTo>
                    <a:pt x="5212139" y="710891"/>
                    <a:pt x="5269776" y="1212048"/>
                    <a:pt x="5131054" y="1708493"/>
                  </a:cubicBezTo>
                  <a:cubicBezTo>
                    <a:pt x="4936032" y="2406445"/>
                    <a:pt x="4583926" y="2228919"/>
                    <a:pt x="4116721" y="2704502"/>
                  </a:cubicBezTo>
                  <a:cubicBezTo>
                    <a:pt x="3649425" y="3180085"/>
                    <a:pt x="3295108" y="3738815"/>
                    <a:pt x="2582056" y="3738815"/>
                  </a:cubicBezTo>
                  <a:cubicBezTo>
                    <a:pt x="1803627" y="3738815"/>
                    <a:pt x="1105674" y="3388274"/>
                    <a:pt x="632301" y="2833780"/>
                  </a:cubicBezTo>
                  <a:cubicBezTo>
                    <a:pt x="238483" y="2372468"/>
                    <a:pt x="0" y="1770001"/>
                    <a:pt x="0" y="1110906"/>
                  </a:cubicBezTo>
                  <a:cubicBezTo>
                    <a:pt x="0" y="748072"/>
                    <a:pt x="72253" y="402411"/>
                    <a:pt x="202913" y="8801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FC4450-C88E-4D5D-99DD-0A34BCFC9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05815" y="-1438"/>
              <a:ext cx="5699636" cy="3920553"/>
            </a:xfrm>
            <a:custGeom>
              <a:avLst/>
              <a:gdLst>
                <a:gd name="connsiteX0" fmla="*/ 236526 w 5699636"/>
                <a:gd name="connsiteY0" fmla="*/ 0 h 3920553"/>
                <a:gd name="connsiteX1" fmla="*/ 639747 w 5699636"/>
                <a:gd name="connsiteY1" fmla="*/ 0 h 3920553"/>
                <a:gd name="connsiteX2" fmla="*/ 591602 w 5699636"/>
                <a:gd name="connsiteY2" fmla="*/ 108703 h 3920553"/>
                <a:gd name="connsiteX3" fmla="*/ 459286 w 5699636"/>
                <a:gd name="connsiteY3" fmla="*/ 562740 h 3920553"/>
                <a:gd name="connsiteX4" fmla="*/ 413892 w 5699636"/>
                <a:gd name="connsiteY4" fmla="*/ 1032063 h 3920553"/>
                <a:gd name="connsiteX5" fmla="*/ 453025 w 5699636"/>
                <a:gd name="connsiteY5" fmla="*/ 1501385 h 3920553"/>
                <a:gd name="connsiteX6" fmla="*/ 578251 w 5699636"/>
                <a:gd name="connsiteY6" fmla="*/ 1955698 h 3920553"/>
                <a:gd name="connsiteX7" fmla="*/ 1074276 w 5699636"/>
                <a:gd name="connsiteY7" fmla="*/ 2759357 h 3920553"/>
                <a:gd name="connsiteX8" fmla="*/ 1843958 w 5699636"/>
                <a:gd name="connsiteY8" fmla="*/ 3325729 h 3920553"/>
                <a:gd name="connsiteX9" fmla="*/ 1898743 w 5699636"/>
                <a:gd name="connsiteY9" fmla="*/ 3351419 h 3920553"/>
                <a:gd name="connsiteX10" fmla="*/ 1926183 w 5699636"/>
                <a:gd name="connsiteY10" fmla="*/ 3364309 h 3920553"/>
                <a:gd name="connsiteX11" fmla="*/ 1954267 w 5699636"/>
                <a:gd name="connsiteY11" fmla="*/ 3375727 h 3920553"/>
                <a:gd name="connsiteX12" fmla="*/ 2010435 w 5699636"/>
                <a:gd name="connsiteY12" fmla="*/ 3398655 h 3920553"/>
                <a:gd name="connsiteX13" fmla="*/ 2066970 w 5699636"/>
                <a:gd name="connsiteY13" fmla="*/ 3420569 h 3920553"/>
                <a:gd name="connsiteX14" fmla="*/ 2181884 w 5699636"/>
                <a:gd name="connsiteY14" fmla="*/ 3460439 h 3920553"/>
                <a:gd name="connsiteX15" fmla="*/ 2298915 w 5699636"/>
                <a:gd name="connsiteY15" fmla="*/ 3494600 h 3920553"/>
                <a:gd name="connsiteX16" fmla="*/ 2782326 w 5699636"/>
                <a:gd name="connsiteY16" fmla="*/ 3572314 h 3920553"/>
                <a:gd name="connsiteX17" fmla="*/ 2843833 w 5699636"/>
                <a:gd name="connsiteY17" fmla="*/ 3576274 h 3920553"/>
                <a:gd name="connsiteX18" fmla="*/ 2903961 w 5699636"/>
                <a:gd name="connsiteY18" fmla="*/ 3577194 h 3920553"/>
                <a:gd name="connsiteX19" fmla="*/ 2963904 w 5699636"/>
                <a:gd name="connsiteY19" fmla="*/ 3575261 h 3920553"/>
                <a:gd name="connsiteX20" fmla="*/ 3023662 w 5699636"/>
                <a:gd name="connsiteY20" fmla="*/ 3570380 h 3920553"/>
                <a:gd name="connsiteX21" fmla="*/ 3083053 w 5699636"/>
                <a:gd name="connsiteY21" fmla="*/ 3562462 h 3920553"/>
                <a:gd name="connsiteX22" fmla="*/ 3141983 w 5699636"/>
                <a:gd name="connsiteY22" fmla="*/ 3551320 h 3920553"/>
                <a:gd name="connsiteX23" fmla="*/ 3200176 w 5699636"/>
                <a:gd name="connsiteY23" fmla="*/ 3536680 h 3920553"/>
                <a:gd name="connsiteX24" fmla="*/ 3257633 w 5699636"/>
                <a:gd name="connsiteY24" fmla="*/ 3518909 h 3920553"/>
                <a:gd name="connsiteX25" fmla="*/ 3477516 w 5699636"/>
                <a:gd name="connsiteY25" fmla="*/ 3418175 h 3920553"/>
                <a:gd name="connsiteX26" fmla="*/ 3678982 w 5699636"/>
                <a:gd name="connsiteY26" fmla="*/ 3278585 h 3920553"/>
                <a:gd name="connsiteX27" fmla="*/ 3863784 w 5699636"/>
                <a:gd name="connsiteY27" fmla="*/ 3113397 h 3920553"/>
                <a:gd name="connsiteX28" fmla="*/ 3951994 w 5699636"/>
                <a:gd name="connsiteY28" fmla="*/ 3025185 h 3920553"/>
                <a:gd name="connsiteX29" fmla="*/ 4038271 w 5699636"/>
                <a:gd name="connsiteY29" fmla="*/ 2934489 h 3920553"/>
                <a:gd name="connsiteX30" fmla="*/ 4209537 w 5699636"/>
                <a:gd name="connsiteY30" fmla="*/ 2750241 h 3920553"/>
                <a:gd name="connsiteX31" fmla="*/ 4295998 w 5699636"/>
                <a:gd name="connsiteY31" fmla="*/ 2657978 h 3920553"/>
                <a:gd name="connsiteX32" fmla="*/ 4385130 w 5699636"/>
                <a:gd name="connsiteY32" fmla="*/ 2566728 h 3920553"/>
                <a:gd name="connsiteX33" fmla="*/ 4802060 w 5699636"/>
                <a:gd name="connsiteY33" fmla="*/ 2262318 h 3920553"/>
                <a:gd name="connsiteX34" fmla="*/ 5011721 w 5699636"/>
                <a:gd name="connsiteY34" fmla="*/ 2133685 h 3920553"/>
                <a:gd name="connsiteX35" fmla="*/ 5169267 w 5699636"/>
                <a:gd name="connsiteY35" fmla="*/ 1971075 h 3920553"/>
                <a:gd name="connsiteX36" fmla="*/ 5267146 w 5699636"/>
                <a:gd name="connsiteY36" fmla="*/ 1764268 h 3920553"/>
                <a:gd name="connsiteX37" fmla="*/ 5325432 w 5699636"/>
                <a:gd name="connsiteY37" fmla="*/ 1534533 h 3920553"/>
                <a:gd name="connsiteX38" fmla="*/ 5335468 w 5699636"/>
                <a:gd name="connsiteY38" fmla="*/ 1475879 h 3920553"/>
                <a:gd name="connsiteX39" fmla="*/ 5343939 w 5699636"/>
                <a:gd name="connsiteY39" fmla="*/ 1417133 h 3920553"/>
                <a:gd name="connsiteX40" fmla="*/ 5350293 w 5699636"/>
                <a:gd name="connsiteY40" fmla="*/ 1358203 h 3920553"/>
                <a:gd name="connsiteX41" fmla="*/ 5354896 w 5699636"/>
                <a:gd name="connsiteY41" fmla="*/ 1299089 h 3920553"/>
                <a:gd name="connsiteX42" fmla="*/ 5357476 w 5699636"/>
                <a:gd name="connsiteY42" fmla="*/ 1062816 h 3920553"/>
                <a:gd name="connsiteX43" fmla="*/ 5353884 w 5699636"/>
                <a:gd name="connsiteY43" fmla="*/ 1003886 h 3920553"/>
                <a:gd name="connsiteX44" fmla="*/ 5348452 w 5699636"/>
                <a:gd name="connsiteY44" fmla="*/ 945141 h 3920553"/>
                <a:gd name="connsiteX45" fmla="*/ 5341730 w 5699636"/>
                <a:gd name="connsiteY45" fmla="*/ 886486 h 3920553"/>
                <a:gd name="connsiteX46" fmla="*/ 5333442 w 5699636"/>
                <a:gd name="connsiteY46" fmla="*/ 828017 h 3920553"/>
                <a:gd name="connsiteX47" fmla="*/ 5285194 w 5699636"/>
                <a:gd name="connsiteY47" fmla="*/ 596624 h 3920553"/>
                <a:gd name="connsiteX48" fmla="*/ 5122400 w 5699636"/>
                <a:gd name="connsiteY48" fmla="*/ 150414 h 3920553"/>
                <a:gd name="connsiteX49" fmla="*/ 5044359 w 5699636"/>
                <a:gd name="connsiteY49" fmla="*/ 0 h 3920553"/>
                <a:gd name="connsiteX50" fmla="*/ 5463111 w 5699636"/>
                <a:gd name="connsiteY50" fmla="*/ 0 h 3920553"/>
                <a:gd name="connsiteX51" fmla="*/ 5475681 w 5699636"/>
                <a:gd name="connsiteY51" fmla="*/ 25671 h 3920553"/>
                <a:gd name="connsiteX52" fmla="*/ 5684924 w 5699636"/>
                <a:gd name="connsiteY52" fmla="*/ 830307 h 3920553"/>
                <a:gd name="connsiteX53" fmla="*/ 5699636 w 5699636"/>
                <a:gd name="connsiteY53" fmla="*/ 1116940 h 3920553"/>
                <a:gd name="connsiteX54" fmla="*/ 5699636 w 5699636"/>
                <a:gd name="connsiteY54" fmla="*/ 1116977 h 3920553"/>
                <a:gd name="connsiteX55" fmla="*/ 5684923 w 5699636"/>
                <a:gd name="connsiteY55" fmla="*/ 1403610 h 3920553"/>
                <a:gd name="connsiteX56" fmla="*/ 2849819 w 5699636"/>
                <a:gd name="connsiteY56" fmla="*/ 3920553 h 3920553"/>
                <a:gd name="connsiteX57" fmla="*/ 0 w 5699636"/>
                <a:gd name="connsiteY57" fmla="*/ 1116958 h 3920553"/>
                <a:gd name="connsiteX58" fmla="*/ 223956 w 5699636"/>
                <a:gd name="connsiteY58" fmla="*/ 25671 h 392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699636" h="3920553">
                  <a:moveTo>
                    <a:pt x="236526" y="0"/>
                  </a:moveTo>
                  <a:lnTo>
                    <a:pt x="639747" y="0"/>
                  </a:lnTo>
                  <a:lnTo>
                    <a:pt x="591602" y="108703"/>
                  </a:lnTo>
                  <a:cubicBezTo>
                    <a:pt x="533962" y="256028"/>
                    <a:pt x="488751" y="407957"/>
                    <a:pt x="459286" y="562740"/>
                  </a:cubicBezTo>
                  <a:cubicBezTo>
                    <a:pt x="429913" y="717524"/>
                    <a:pt x="414720" y="874701"/>
                    <a:pt x="413892" y="1032063"/>
                  </a:cubicBezTo>
                  <a:cubicBezTo>
                    <a:pt x="412695" y="1189424"/>
                    <a:pt x="425953" y="1346601"/>
                    <a:pt x="453025" y="1501385"/>
                  </a:cubicBezTo>
                  <a:cubicBezTo>
                    <a:pt x="479820" y="1656260"/>
                    <a:pt x="522636" y="1808373"/>
                    <a:pt x="578251" y="1955698"/>
                  </a:cubicBezTo>
                  <a:cubicBezTo>
                    <a:pt x="690403" y="2249979"/>
                    <a:pt x="857892" y="2525294"/>
                    <a:pt x="1074276" y="2759357"/>
                  </a:cubicBezTo>
                  <a:cubicBezTo>
                    <a:pt x="1290659" y="2993419"/>
                    <a:pt x="1553634" y="3185586"/>
                    <a:pt x="1843958" y="3325729"/>
                  </a:cubicBezTo>
                  <a:lnTo>
                    <a:pt x="1898743" y="3351419"/>
                  </a:lnTo>
                  <a:lnTo>
                    <a:pt x="1926183" y="3364309"/>
                  </a:lnTo>
                  <a:lnTo>
                    <a:pt x="1954267" y="3375727"/>
                  </a:lnTo>
                  <a:lnTo>
                    <a:pt x="2010435" y="3398655"/>
                  </a:lnTo>
                  <a:cubicBezTo>
                    <a:pt x="2029126" y="3406205"/>
                    <a:pt x="2047726" y="3414400"/>
                    <a:pt x="2066970" y="3420569"/>
                  </a:cubicBezTo>
                  <a:cubicBezTo>
                    <a:pt x="2105275" y="3433644"/>
                    <a:pt x="2143303" y="3447916"/>
                    <a:pt x="2181884" y="3460439"/>
                  </a:cubicBezTo>
                  <a:lnTo>
                    <a:pt x="2298915" y="3494600"/>
                  </a:lnTo>
                  <a:cubicBezTo>
                    <a:pt x="2456368" y="3535575"/>
                    <a:pt x="2618426" y="3562001"/>
                    <a:pt x="2782326" y="3572314"/>
                  </a:cubicBezTo>
                  <a:lnTo>
                    <a:pt x="2843833" y="3576274"/>
                  </a:lnTo>
                  <a:cubicBezTo>
                    <a:pt x="2863998" y="3576826"/>
                    <a:pt x="2883888" y="3576826"/>
                    <a:pt x="2903961" y="3577194"/>
                  </a:cubicBezTo>
                  <a:cubicBezTo>
                    <a:pt x="2923942" y="3577010"/>
                    <a:pt x="2943922" y="3575813"/>
                    <a:pt x="2963904" y="3575261"/>
                  </a:cubicBezTo>
                  <a:cubicBezTo>
                    <a:pt x="2983885" y="3574156"/>
                    <a:pt x="3003681" y="3571946"/>
                    <a:pt x="3023662" y="3570380"/>
                  </a:cubicBezTo>
                  <a:cubicBezTo>
                    <a:pt x="3043458" y="3568171"/>
                    <a:pt x="3063164" y="3565040"/>
                    <a:pt x="3083053" y="3562462"/>
                  </a:cubicBezTo>
                  <a:cubicBezTo>
                    <a:pt x="3102665" y="3558963"/>
                    <a:pt x="3122278" y="3555095"/>
                    <a:pt x="3141983" y="3551320"/>
                  </a:cubicBezTo>
                  <a:cubicBezTo>
                    <a:pt x="3161318" y="3546441"/>
                    <a:pt x="3180839" y="3541929"/>
                    <a:pt x="3200176" y="3536680"/>
                  </a:cubicBezTo>
                  <a:cubicBezTo>
                    <a:pt x="3219236" y="3530695"/>
                    <a:pt x="3238664" y="3525539"/>
                    <a:pt x="3257633" y="3518909"/>
                  </a:cubicBezTo>
                  <a:cubicBezTo>
                    <a:pt x="3333689" y="3493219"/>
                    <a:pt x="3407168" y="3458781"/>
                    <a:pt x="3477516" y="3418175"/>
                  </a:cubicBezTo>
                  <a:cubicBezTo>
                    <a:pt x="3547678" y="3377109"/>
                    <a:pt x="3615080" y="3330425"/>
                    <a:pt x="3678982" y="3278585"/>
                  </a:cubicBezTo>
                  <a:cubicBezTo>
                    <a:pt x="3743069" y="3226929"/>
                    <a:pt x="3804485" y="3171406"/>
                    <a:pt x="3863784" y="3113397"/>
                  </a:cubicBezTo>
                  <a:cubicBezTo>
                    <a:pt x="3893524" y="3084484"/>
                    <a:pt x="3922989" y="3055111"/>
                    <a:pt x="3951994" y="3025185"/>
                  </a:cubicBezTo>
                  <a:cubicBezTo>
                    <a:pt x="3980999" y="2995260"/>
                    <a:pt x="4009635" y="2964967"/>
                    <a:pt x="4038271" y="2934489"/>
                  </a:cubicBezTo>
                  <a:cubicBezTo>
                    <a:pt x="4095636" y="2873625"/>
                    <a:pt x="4152264" y="2811841"/>
                    <a:pt x="4209537" y="2750241"/>
                  </a:cubicBezTo>
                  <a:lnTo>
                    <a:pt x="4295998" y="2657978"/>
                  </a:lnTo>
                  <a:cubicBezTo>
                    <a:pt x="4325002" y="2627316"/>
                    <a:pt x="4354100" y="2596930"/>
                    <a:pt x="4385130" y="2566728"/>
                  </a:cubicBezTo>
                  <a:cubicBezTo>
                    <a:pt x="4507041" y="2445278"/>
                    <a:pt x="4653446" y="2345280"/>
                    <a:pt x="4802060" y="2262318"/>
                  </a:cubicBezTo>
                  <a:cubicBezTo>
                    <a:pt x="4875630" y="2219962"/>
                    <a:pt x="4948648" y="2180276"/>
                    <a:pt x="5011721" y="2133685"/>
                  </a:cubicBezTo>
                  <a:cubicBezTo>
                    <a:pt x="5075070" y="2087370"/>
                    <a:pt x="5128016" y="2033964"/>
                    <a:pt x="5169267" y="1971075"/>
                  </a:cubicBezTo>
                  <a:cubicBezTo>
                    <a:pt x="5211162" y="1908830"/>
                    <a:pt x="5242193" y="1838206"/>
                    <a:pt x="5267146" y="1764268"/>
                  </a:cubicBezTo>
                  <a:cubicBezTo>
                    <a:pt x="5292100" y="1690329"/>
                    <a:pt x="5310699" y="1612523"/>
                    <a:pt x="5325432" y="1534533"/>
                  </a:cubicBezTo>
                  <a:cubicBezTo>
                    <a:pt x="5328746" y="1514920"/>
                    <a:pt x="5332706" y="1495492"/>
                    <a:pt x="5335468" y="1475879"/>
                  </a:cubicBezTo>
                  <a:lnTo>
                    <a:pt x="5343939" y="1417133"/>
                  </a:lnTo>
                  <a:lnTo>
                    <a:pt x="5350293" y="1358203"/>
                  </a:lnTo>
                  <a:cubicBezTo>
                    <a:pt x="5352686" y="1338590"/>
                    <a:pt x="5353240" y="1318793"/>
                    <a:pt x="5354896" y="1299089"/>
                  </a:cubicBezTo>
                  <a:cubicBezTo>
                    <a:pt x="5360513" y="1220362"/>
                    <a:pt x="5360606" y="1141451"/>
                    <a:pt x="5357476" y="1062816"/>
                  </a:cubicBezTo>
                  <a:lnTo>
                    <a:pt x="5353884" y="1003886"/>
                  </a:lnTo>
                  <a:cubicBezTo>
                    <a:pt x="5352319" y="984274"/>
                    <a:pt x="5350200" y="964753"/>
                    <a:pt x="5348452" y="945141"/>
                  </a:cubicBezTo>
                  <a:cubicBezTo>
                    <a:pt x="5346886" y="925527"/>
                    <a:pt x="5343939" y="906007"/>
                    <a:pt x="5341730" y="886486"/>
                  </a:cubicBezTo>
                  <a:cubicBezTo>
                    <a:pt x="5339704" y="866874"/>
                    <a:pt x="5336481" y="847445"/>
                    <a:pt x="5333442" y="828017"/>
                  </a:cubicBezTo>
                  <a:cubicBezTo>
                    <a:pt x="5321104" y="750211"/>
                    <a:pt x="5304990" y="673050"/>
                    <a:pt x="5285194" y="596624"/>
                  </a:cubicBezTo>
                  <a:cubicBezTo>
                    <a:pt x="5244679" y="444051"/>
                    <a:pt x="5189985" y="294700"/>
                    <a:pt x="5122400" y="150414"/>
                  </a:cubicBezTo>
                  <a:lnTo>
                    <a:pt x="5044359" y="0"/>
                  </a:lnTo>
                  <a:lnTo>
                    <a:pt x="5463111" y="0"/>
                  </a:lnTo>
                  <a:lnTo>
                    <a:pt x="5475681" y="25671"/>
                  </a:lnTo>
                  <a:cubicBezTo>
                    <a:pt x="5583839" y="277235"/>
                    <a:pt x="5655735" y="547560"/>
                    <a:pt x="5684924" y="830307"/>
                  </a:cubicBezTo>
                  <a:lnTo>
                    <a:pt x="5699636" y="1116940"/>
                  </a:lnTo>
                  <a:lnTo>
                    <a:pt x="5699636" y="1116977"/>
                  </a:lnTo>
                  <a:lnTo>
                    <a:pt x="5684923" y="1403610"/>
                  </a:lnTo>
                  <a:cubicBezTo>
                    <a:pt x="5538982" y="2817342"/>
                    <a:pt x="4325342" y="3920553"/>
                    <a:pt x="2849819" y="3920553"/>
                  </a:cubicBezTo>
                  <a:cubicBezTo>
                    <a:pt x="1275927" y="3920553"/>
                    <a:pt x="0" y="2665344"/>
                    <a:pt x="0" y="1116958"/>
                  </a:cubicBezTo>
                  <a:cubicBezTo>
                    <a:pt x="0" y="729862"/>
                    <a:pt x="79746" y="361089"/>
                    <a:pt x="223956" y="2567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0501D7-DFA5-1974-AE3C-EF1201D7F0DD}"/>
              </a:ext>
            </a:extLst>
          </p:cNvPr>
          <p:cNvSpPr txBox="1"/>
          <p:nvPr/>
        </p:nvSpPr>
        <p:spPr>
          <a:xfrm>
            <a:off x="6586186" y="3594698"/>
            <a:ext cx="4805691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L" sz="2000" kern="1200" dirty="0">
                <a:solidFill>
                  <a:schemeClr val="tx2"/>
                </a:solidFill>
                <a:latin typeface="Raleway Light" panose="020B0403030101060003" pitchFamily="34" charset="0"/>
                <a:ea typeface="+mj-ea"/>
                <a:cs typeface="+mj-cs"/>
              </a:rPr>
              <a:t>De empresas de </a:t>
            </a:r>
            <a:r>
              <a:rPr lang="es-CL" sz="2000" b="1" kern="1200" dirty="0" err="1">
                <a:solidFill>
                  <a:schemeClr val="tx2"/>
                </a:solidFill>
                <a:latin typeface="Raleway Light" panose="020B0403030101060003" pitchFamily="34" charset="0"/>
                <a:ea typeface="+mj-ea"/>
                <a:cs typeface="+mj-cs"/>
              </a:rPr>
              <a:t>EXCELencia</a:t>
            </a:r>
            <a:endParaRPr lang="es-CL" sz="2000" b="1" kern="1200" dirty="0">
              <a:solidFill>
                <a:schemeClr val="tx2"/>
              </a:solidFill>
              <a:latin typeface="Raleway Light" panose="020B0403030101060003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58363-FD43-2DA6-E8FA-37169071CB47}"/>
              </a:ext>
            </a:extLst>
          </p:cNvPr>
          <p:cNvSpPr txBox="1"/>
          <p:nvPr/>
        </p:nvSpPr>
        <p:spPr>
          <a:xfrm>
            <a:off x="6600325" y="5624754"/>
            <a:ext cx="4805691" cy="8388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L" sz="2000" b="1" dirty="0">
                <a:solidFill>
                  <a:schemeClr val="tx2"/>
                </a:solidFill>
                <a:latin typeface="Raleway Light" panose="020B0403030101060003" pitchFamily="34" charset="0"/>
                <a:ea typeface="+mj-ea"/>
                <a:cs typeface="+mj-cs"/>
              </a:rPr>
              <a:t>Toma importancia la BIG DATA</a:t>
            </a:r>
            <a:endParaRPr lang="es-CL" sz="2000" b="1" kern="1200" dirty="0">
              <a:solidFill>
                <a:schemeClr val="tx2"/>
              </a:solidFill>
              <a:latin typeface="Raleway Light" panose="020B04030301010600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2456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Computer code representation.">
            <a:extLst>
              <a:ext uri="{FF2B5EF4-FFF2-40B4-BE49-F238E27FC236}">
                <a16:creationId xmlns:a16="http://schemas.microsoft.com/office/drawing/2014/main" id="{E0C6107B-EEC1-6482-4159-2BE75B21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5CBD73-8D08-1BD7-4D78-77790389B7F7}"/>
              </a:ext>
            </a:extLst>
          </p:cNvPr>
          <p:cNvSpPr txBox="1"/>
          <p:nvPr/>
        </p:nvSpPr>
        <p:spPr>
          <a:xfrm>
            <a:off x="965200" y="965200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Raleway Black" panose="020B0A03030101060003" pitchFamily="34" charset="0"/>
                <a:ea typeface="+mj-ea"/>
                <a:cs typeface="+mj-cs"/>
              </a:rPr>
              <a:t>Big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02DCE-C949-1BAE-C964-DEBEDCF0B3D2}"/>
              </a:ext>
            </a:extLst>
          </p:cNvPr>
          <p:cNvSpPr txBox="1"/>
          <p:nvPr/>
        </p:nvSpPr>
        <p:spPr>
          <a:xfrm>
            <a:off x="965200" y="1393825"/>
            <a:ext cx="10261600" cy="3564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L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Raleway Light" panose="020B0403030101060003" pitchFamily="34" charset="0"/>
                <a:ea typeface="+mj-ea"/>
                <a:cs typeface="+mj-cs"/>
              </a:rPr>
              <a:t>Conjuntos de datos extremadamente grandes y complejos que no pueden ser gestionados ni procesados por las herramientas tradicionales de manejo de datos.</a:t>
            </a:r>
          </a:p>
        </p:txBody>
      </p:sp>
    </p:spTree>
    <p:extLst>
      <p:ext uri="{BB962C8B-B14F-4D97-AF65-F5344CB8AC3E}">
        <p14:creationId xmlns:p14="http://schemas.microsoft.com/office/powerpoint/2010/main" val="29501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ig data&#10;&#10;Description automatically generated">
            <a:extLst>
              <a:ext uri="{FF2B5EF4-FFF2-40B4-BE49-F238E27FC236}">
                <a16:creationId xmlns:a16="http://schemas.microsoft.com/office/drawing/2014/main" id="{80C58493-0274-F726-5E1B-B1A68CAF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ig data&#10;&#10;Description automatically generated">
            <a:extLst>
              <a:ext uri="{FF2B5EF4-FFF2-40B4-BE49-F238E27FC236}">
                <a16:creationId xmlns:a16="http://schemas.microsoft.com/office/drawing/2014/main" id="{80C58493-0274-F726-5E1B-B1A68CAF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166C58-486B-B2C3-43DF-01CC449B5BF9}"/>
              </a:ext>
            </a:extLst>
          </p:cNvPr>
          <p:cNvSpPr txBox="1"/>
          <p:nvPr/>
        </p:nvSpPr>
        <p:spPr>
          <a:xfrm>
            <a:off x="225553" y="937260"/>
            <a:ext cx="3907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Raleway Black" panose="020B0A03030101060003" pitchFamily="34" charset="0"/>
              </a:rPr>
              <a:t>Valor</a:t>
            </a:r>
            <a:r>
              <a:rPr lang="es-CL" dirty="0"/>
              <a:t>	</a:t>
            </a:r>
          </a:p>
          <a:p>
            <a:r>
              <a:rPr lang="es-CL" dirty="0">
                <a:latin typeface="Raleway Light" panose="020B0403030101060003" pitchFamily="34" charset="0"/>
              </a:rPr>
              <a:t>Hace referencia a la información útil que pueden extraer las compañías con los datos,</a:t>
            </a:r>
          </a:p>
          <a:p>
            <a:r>
              <a:rPr lang="es-CL" dirty="0">
                <a:latin typeface="Raleway Light" panose="020B0403030101060003" pitchFamily="34" charset="0"/>
              </a:rPr>
              <a:t> puesto que no todos los datos son útiles, ni todos tienen la misma importancia</a:t>
            </a:r>
          </a:p>
        </p:txBody>
      </p:sp>
    </p:spTree>
    <p:extLst>
      <p:ext uri="{BB962C8B-B14F-4D97-AF65-F5344CB8AC3E}">
        <p14:creationId xmlns:p14="http://schemas.microsoft.com/office/powerpoint/2010/main" val="208957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ig data&#10;&#10;Description automatically generated">
            <a:extLst>
              <a:ext uri="{FF2B5EF4-FFF2-40B4-BE49-F238E27FC236}">
                <a16:creationId xmlns:a16="http://schemas.microsoft.com/office/drawing/2014/main" id="{80C58493-0274-F726-5E1B-B1A68CAF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166C58-486B-B2C3-43DF-01CC449B5BF9}"/>
              </a:ext>
            </a:extLst>
          </p:cNvPr>
          <p:cNvSpPr txBox="1"/>
          <p:nvPr/>
        </p:nvSpPr>
        <p:spPr>
          <a:xfrm>
            <a:off x="6856195" y="171450"/>
            <a:ext cx="3907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Raleway Black" panose="020B0A03030101060003" pitchFamily="34" charset="0"/>
              </a:rPr>
              <a:t>Volumen</a:t>
            </a:r>
            <a:r>
              <a:rPr lang="es-CL" dirty="0"/>
              <a:t>	</a:t>
            </a:r>
          </a:p>
          <a:p>
            <a:r>
              <a:rPr lang="es-CL" dirty="0">
                <a:latin typeface="Raleway Light" panose="020B0403030101060003" pitchFamily="34" charset="0"/>
              </a:rPr>
              <a:t>El manejo de macrodatos permite aumentar los ingresos de las empresas, al existir más datos, mejores análisis podemos realizar</a:t>
            </a:r>
          </a:p>
        </p:txBody>
      </p:sp>
    </p:spTree>
    <p:extLst>
      <p:ext uri="{BB962C8B-B14F-4D97-AF65-F5344CB8AC3E}">
        <p14:creationId xmlns:p14="http://schemas.microsoft.com/office/powerpoint/2010/main" val="52309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ig data&#10;&#10;Description automatically generated">
            <a:extLst>
              <a:ext uri="{FF2B5EF4-FFF2-40B4-BE49-F238E27FC236}">
                <a16:creationId xmlns:a16="http://schemas.microsoft.com/office/drawing/2014/main" id="{80C58493-0274-F726-5E1B-B1A68CAF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166C58-486B-B2C3-43DF-01CC449B5BF9}"/>
              </a:ext>
            </a:extLst>
          </p:cNvPr>
          <p:cNvSpPr txBox="1"/>
          <p:nvPr/>
        </p:nvSpPr>
        <p:spPr>
          <a:xfrm>
            <a:off x="8284464" y="3609975"/>
            <a:ext cx="3907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Raleway Black" panose="020B0A03030101060003" pitchFamily="34" charset="0"/>
              </a:rPr>
              <a:t>Velocidad</a:t>
            </a:r>
            <a:r>
              <a:rPr lang="es-CL" dirty="0"/>
              <a:t>	</a:t>
            </a:r>
          </a:p>
          <a:p>
            <a:r>
              <a:rPr lang="es-CL" dirty="0">
                <a:latin typeface="Raleway Light" panose="020B0403030101060003" pitchFamily="34" charset="0"/>
              </a:rPr>
              <a:t>Las instituciones necesitan obtener información rápidamente. En este sentido, la velocidad se vuelve más relevante que manejar muchos datos, puesto que genera mayor ventaja competitiva. </a:t>
            </a:r>
          </a:p>
        </p:txBody>
      </p:sp>
    </p:spTree>
    <p:extLst>
      <p:ext uri="{BB962C8B-B14F-4D97-AF65-F5344CB8AC3E}">
        <p14:creationId xmlns:p14="http://schemas.microsoft.com/office/powerpoint/2010/main" val="2104650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ig data&#10;&#10;Description automatically generated">
            <a:extLst>
              <a:ext uri="{FF2B5EF4-FFF2-40B4-BE49-F238E27FC236}">
                <a16:creationId xmlns:a16="http://schemas.microsoft.com/office/drawing/2014/main" id="{80C58493-0274-F726-5E1B-B1A68CAF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166C58-486B-B2C3-43DF-01CC449B5BF9}"/>
              </a:ext>
            </a:extLst>
          </p:cNvPr>
          <p:cNvSpPr txBox="1"/>
          <p:nvPr/>
        </p:nvSpPr>
        <p:spPr>
          <a:xfrm>
            <a:off x="6600825" y="5380672"/>
            <a:ext cx="5591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dirty="0">
                <a:latin typeface="Raleway Black" panose="020B0A03030101060003" pitchFamily="34" charset="0"/>
              </a:rPr>
              <a:t>Variedad</a:t>
            </a:r>
            <a:endParaRPr lang="es-CL" dirty="0"/>
          </a:p>
          <a:p>
            <a:pPr algn="r"/>
            <a:r>
              <a:rPr lang="es-CL" dirty="0">
                <a:latin typeface="Raleway Light" panose="020B0403030101060003" pitchFamily="34" charset="0"/>
              </a:rPr>
              <a:t>Implica que podemos obtener datos desde múltiples fuentes y con múltiples usos.</a:t>
            </a:r>
          </a:p>
          <a:p>
            <a:pPr algn="r"/>
            <a:r>
              <a:rPr lang="es-CL" dirty="0">
                <a:latin typeface="Raleway Light" panose="020B0403030101060003" pitchFamily="34" charset="0"/>
              </a:rPr>
              <a:t>Lo que nos permite resolver una gran variedad de problemas</a:t>
            </a:r>
          </a:p>
        </p:txBody>
      </p:sp>
    </p:spTree>
    <p:extLst>
      <p:ext uri="{BB962C8B-B14F-4D97-AF65-F5344CB8AC3E}">
        <p14:creationId xmlns:p14="http://schemas.microsoft.com/office/powerpoint/2010/main" val="410267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ig data&#10;&#10;Description automatically generated">
            <a:extLst>
              <a:ext uri="{FF2B5EF4-FFF2-40B4-BE49-F238E27FC236}">
                <a16:creationId xmlns:a16="http://schemas.microsoft.com/office/drawing/2014/main" id="{80C58493-0274-F726-5E1B-B1A68CAF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2AEE1-0026-1C55-6646-97129CCD00FA}"/>
              </a:ext>
            </a:extLst>
          </p:cNvPr>
          <p:cNvSpPr txBox="1"/>
          <p:nvPr/>
        </p:nvSpPr>
        <p:spPr>
          <a:xfrm>
            <a:off x="0" y="4466272"/>
            <a:ext cx="43171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Raleway Black" panose="020B0A03030101060003" pitchFamily="34" charset="0"/>
              </a:rPr>
              <a:t>Veracidad</a:t>
            </a:r>
            <a:r>
              <a:rPr lang="es-CL" dirty="0"/>
              <a:t>	</a:t>
            </a:r>
          </a:p>
          <a:p>
            <a:r>
              <a:rPr lang="es-CL" dirty="0">
                <a:latin typeface="Raleway Light" panose="020B0403030101060003" pitchFamily="34" charset="0"/>
              </a:rPr>
              <a:t>Es clave crear estrategias de planificación adecuadas y funcionales, con el objetivo de poner orden a la aleatoriedad y filtrar con tecnología inteligente los datos que puedan ser falsos, erróneos e incompletos.   </a:t>
            </a:r>
          </a:p>
        </p:txBody>
      </p:sp>
    </p:spTree>
    <p:extLst>
      <p:ext uri="{BB962C8B-B14F-4D97-AF65-F5344CB8AC3E}">
        <p14:creationId xmlns:p14="http://schemas.microsoft.com/office/powerpoint/2010/main" val="19470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8" name="Picture 2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BA6D4B23-5C0E-F076-918D-30DD55476D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8093" r="32651"/>
          <a:stretch/>
        </p:blipFill>
        <p:spPr>
          <a:xfrm>
            <a:off x="0" y="-2"/>
            <a:ext cx="4063768" cy="6857990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DA410F38-7522-FEC5-2AC7-E5CDD56CF466}"/>
              </a:ext>
            </a:extLst>
          </p:cNvPr>
          <p:cNvSpPr txBox="1"/>
          <p:nvPr/>
        </p:nvSpPr>
        <p:spPr>
          <a:xfrm>
            <a:off x="369930" y="641939"/>
            <a:ext cx="9801854" cy="5856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Raleway Black" pitchFamily="2" charset="0"/>
              </a:rPr>
              <a:t>SERGIO REYES GAJARDO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1AFDDC78-75EF-CB9F-7E8A-F9FCA23B7CC7}"/>
              </a:ext>
            </a:extLst>
          </p:cNvPr>
          <p:cNvSpPr txBox="1"/>
          <p:nvPr/>
        </p:nvSpPr>
        <p:spPr>
          <a:xfrm>
            <a:off x="206546" y="3389140"/>
            <a:ext cx="1147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CL" sz="4000" b="1" dirty="0">
                <a:solidFill>
                  <a:schemeClr val="bg1"/>
                </a:solidFill>
                <a:latin typeface="Raleway Thin" pitchFamily="2" charset="0"/>
              </a:rPr>
              <a:t>Ingeniero Comercial </a:t>
            </a:r>
            <a:r>
              <a:rPr lang="es-CL" sz="4000" dirty="0">
                <a:solidFill>
                  <a:schemeClr val="bg1"/>
                </a:solidFill>
                <a:latin typeface="Raleway Thin" pitchFamily="2" charset="0"/>
              </a:rPr>
              <a:t>con mención en Economía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140885D0-C9C7-B867-3826-B94CC6E5D7EB}"/>
              </a:ext>
            </a:extLst>
          </p:cNvPr>
          <p:cNvSpPr txBox="1"/>
          <p:nvPr/>
        </p:nvSpPr>
        <p:spPr>
          <a:xfrm>
            <a:off x="208912" y="4097026"/>
            <a:ext cx="1147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CL" sz="4000" b="1" dirty="0">
                <a:solidFill>
                  <a:schemeClr val="bg1"/>
                </a:solidFill>
                <a:latin typeface="Raleway Thin" pitchFamily="2" charset="0"/>
              </a:rPr>
              <a:t>Especialista en Activos Inmobiliarios, </a:t>
            </a:r>
            <a:r>
              <a:rPr lang="es-CL" sz="4000" dirty="0">
                <a:solidFill>
                  <a:schemeClr val="bg1"/>
                </a:solidFill>
                <a:latin typeface="Raleway Thin" pitchFamily="2" charset="0"/>
              </a:rPr>
              <a:t>SOCOVESA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73EA62-9CA6-2482-CF48-8EB44D5D0450}"/>
              </a:ext>
            </a:extLst>
          </p:cNvPr>
          <p:cNvSpPr txBox="1"/>
          <p:nvPr/>
        </p:nvSpPr>
        <p:spPr>
          <a:xfrm>
            <a:off x="208912" y="4892622"/>
            <a:ext cx="11471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CL" sz="4000" b="1" dirty="0">
                <a:solidFill>
                  <a:schemeClr val="bg1"/>
                </a:solidFill>
                <a:latin typeface="Raleway Thin" pitchFamily="2" charset="0"/>
              </a:rPr>
              <a:t>Ciencia de Datos, Machine </a:t>
            </a:r>
            <a:r>
              <a:rPr lang="es-CL" sz="4000" b="1" dirty="0" err="1">
                <a:solidFill>
                  <a:schemeClr val="bg1"/>
                </a:solidFill>
                <a:latin typeface="Raleway Thin" pitchFamily="2" charset="0"/>
              </a:rPr>
              <a:t>Learning</a:t>
            </a:r>
            <a:r>
              <a:rPr lang="es-CL" sz="4000" b="1" dirty="0">
                <a:solidFill>
                  <a:schemeClr val="bg1"/>
                </a:solidFill>
                <a:latin typeface="Raleway Thin" pitchFamily="2" charset="0"/>
              </a:rPr>
              <a:t> e Inteligencia Artificial, </a:t>
            </a:r>
            <a:r>
              <a:rPr lang="es-CL" sz="4000" dirty="0">
                <a:solidFill>
                  <a:schemeClr val="bg1"/>
                </a:solidFill>
                <a:latin typeface="Raleway Thin" pitchFamily="2" charset="0"/>
              </a:rPr>
              <a:t>desde 2019</a:t>
            </a:r>
          </a:p>
        </p:txBody>
      </p:sp>
    </p:spTree>
    <p:extLst>
      <p:ext uri="{BB962C8B-B14F-4D97-AF65-F5344CB8AC3E}">
        <p14:creationId xmlns:p14="http://schemas.microsoft.com/office/powerpoint/2010/main" val="211551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ig data&#10;&#10;Description automatically generated">
            <a:extLst>
              <a:ext uri="{FF2B5EF4-FFF2-40B4-BE49-F238E27FC236}">
                <a16:creationId xmlns:a16="http://schemas.microsoft.com/office/drawing/2014/main" id="{80C58493-0274-F726-5E1B-B1A68CAF8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2AEE1-0026-1C55-6646-97129CCD00FA}"/>
              </a:ext>
            </a:extLst>
          </p:cNvPr>
          <p:cNvSpPr txBox="1"/>
          <p:nvPr/>
        </p:nvSpPr>
        <p:spPr>
          <a:xfrm>
            <a:off x="0" y="4466272"/>
            <a:ext cx="43171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Raleway Black" panose="020B0A03030101060003" pitchFamily="34" charset="0"/>
              </a:rPr>
              <a:t>Veracidad</a:t>
            </a:r>
            <a:r>
              <a:rPr lang="es-CL" dirty="0"/>
              <a:t>	</a:t>
            </a:r>
          </a:p>
          <a:p>
            <a:r>
              <a:rPr lang="es-CL" dirty="0">
                <a:latin typeface="Raleway Light" panose="020B0403030101060003" pitchFamily="34" charset="0"/>
              </a:rPr>
              <a:t>Es clave crear estrategias de planificación adecuadas y funcionales, con el objetivo de poner orden a la aleatoriedad y filtrar con tecnología inteligente los datos que puedan ser falsos, erróneos e incompletos.  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1FF494-68B2-F026-D96B-DFF296EAA094}"/>
              </a:ext>
            </a:extLst>
          </p:cNvPr>
          <p:cNvSpPr txBox="1"/>
          <p:nvPr/>
        </p:nvSpPr>
        <p:spPr>
          <a:xfrm>
            <a:off x="225553" y="937260"/>
            <a:ext cx="3907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Raleway Black" panose="020B0A03030101060003" pitchFamily="34" charset="0"/>
              </a:rPr>
              <a:t>Valor</a:t>
            </a:r>
            <a:r>
              <a:rPr lang="es-CL" dirty="0"/>
              <a:t>	</a:t>
            </a:r>
          </a:p>
          <a:p>
            <a:r>
              <a:rPr lang="es-CL" dirty="0">
                <a:latin typeface="Raleway Light" panose="020B0403030101060003" pitchFamily="34" charset="0"/>
              </a:rPr>
              <a:t>Hace referencia a la información útil que pueden extraer las compañías con los datos,</a:t>
            </a:r>
          </a:p>
          <a:p>
            <a:r>
              <a:rPr lang="es-CL" dirty="0">
                <a:latin typeface="Raleway Light" panose="020B0403030101060003" pitchFamily="34" charset="0"/>
              </a:rPr>
              <a:t> puesto que no todos los datos son útiles, ni todos tienen la misma importancia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6ECC3-2929-C3C2-F6DB-1A1F8B83C8CB}"/>
              </a:ext>
            </a:extLst>
          </p:cNvPr>
          <p:cNvSpPr txBox="1"/>
          <p:nvPr/>
        </p:nvSpPr>
        <p:spPr>
          <a:xfrm>
            <a:off x="6856195" y="171450"/>
            <a:ext cx="3907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Raleway Black" panose="020B0A03030101060003" pitchFamily="34" charset="0"/>
              </a:rPr>
              <a:t>Volumen</a:t>
            </a:r>
            <a:r>
              <a:rPr lang="es-CL" dirty="0"/>
              <a:t>	</a:t>
            </a:r>
          </a:p>
          <a:p>
            <a:r>
              <a:rPr lang="es-CL" dirty="0">
                <a:latin typeface="Raleway Light" panose="020B0403030101060003" pitchFamily="34" charset="0"/>
              </a:rPr>
              <a:t>El manejo de macrodatos permite aumentar los ingresos de las empresas, al existir más datos, mejores análisis podemos realizar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22025-DFA2-AD5C-B462-C348FF485C8A}"/>
              </a:ext>
            </a:extLst>
          </p:cNvPr>
          <p:cNvSpPr txBox="1"/>
          <p:nvPr/>
        </p:nvSpPr>
        <p:spPr>
          <a:xfrm>
            <a:off x="8284463" y="2968585"/>
            <a:ext cx="3907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Raleway Black" panose="020B0A03030101060003" pitchFamily="34" charset="0"/>
              </a:rPr>
              <a:t>Velocidad</a:t>
            </a:r>
            <a:r>
              <a:rPr lang="es-CL" dirty="0"/>
              <a:t>	</a:t>
            </a:r>
          </a:p>
          <a:p>
            <a:r>
              <a:rPr lang="es-CL" dirty="0">
                <a:latin typeface="Raleway Light" panose="020B0403030101060003" pitchFamily="34" charset="0"/>
              </a:rPr>
              <a:t>Las instituciones necesitan obtener información rápidamente. En este sentido, la velocidad se vuelve más relevante que manejar muchos datos, puesto que genera mayor ventaja competitiva.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53092-2908-23E4-3431-D834FA6D1947}"/>
              </a:ext>
            </a:extLst>
          </p:cNvPr>
          <p:cNvSpPr txBox="1"/>
          <p:nvPr/>
        </p:nvSpPr>
        <p:spPr>
          <a:xfrm>
            <a:off x="7874888" y="5103674"/>
            <a:ext cx="43171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latin typeface="Raleway Black" panose="020B0A03030101060003" pitchFamily="34" charset="0"/>
              </a:rPr>
              <a:t>Variedad</a:t>
            </a:r>
            <a:endParaRPr lang="es-CL" dirty="0"/>
          </a:p>
          <a:p>
            <a:r>
              <a:rPr lang="es-CL" dirty="0">
                <a:latin typeface="Raleway Light" panose="020B0403030101060003" pitchFamily="34" charset="0"/>
              </a:rPr>
              <a:t>Implica que podemos obtener datos desde múltiples fuentes y con múltiples usos.</a:t>
            </a:r>
          </a:p>
          <a:p>
            <a:r>
              <a:rPr lang="es-CL" dirty="0">
                <a:latin typeface="Raleway Light" panose="020B0403030101060003" pitchFamily="34" charset="0"/>
              </a:rPr>
              <a:t>Lo que nos permite resolver una gran variedad de problemas</a:t>
            </a:r>
          </a:p>
        </p:txBody>
      </p:sp>
    </p:spTree>
    <p:extLst>
      <p:ext uri="{BB962C8B-B14F-4D97-AF65-F5344CB8AC3E}">
        <p14:creationId xmlns:p14="http://schemas.microsoft.com/office/powerpoint/2010/main" val="354083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9D768B77-8742-43A0-AF16-6AC4D378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8B13CA8-CBEA-4805-955D-CEBE3223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17490" cy="5486399"/>
          </a:xfrm>
          <a:prstGeom prst="rect">
            <a:avLst/>
          </a:prstGeom>
          <a:ln>
            <a:noFill/>
          </a:ln>
          <a:effectLst>
            <a:outerShdw blurRad="393700" dist="127000" dir="5400000" sx="95000" sy="95000" algn="t" rotWithShape="0">
              <a:srgbClr val="00000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0A55D-97C9-AEF8-9D9B-CB75C71C0F95}"/>
              </a:ext>
            </a:extLst>
          </p:cNvPr>
          <p:cNvSpPr txBox="1"/>
          <p:nvPr/>
        </p:nvSpPr>
        <p:spPr>
          <a:xfrm>
            <a:off x="758952" y="5713506"/>
            <a:ext cx="3508248" cy="787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latin typeface="Raleway Black" panose="020B0A03030101060003" pitchFamily="34" charset="0"/>
              </a:rPr>
              <a:t>Data Science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FA13678-4006-C13D-AAB4-E52FD0B0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64"/>
          <a:stretch/>
        </p:blipFill>
        <p:spPr>
          <a:xfrm>
            <a:off x="4617490" y="1"/>
            <a:ext cx="7574510" cy="6858000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12C61-8690-D879-DF77-3C1D9D3D8DFD}"/>
              </a:ext>
            </a:extLst>
          </p:cNvPr>
          <p:cNvSpPr txBox="1"/>
          <p:nvPr/>
        </p:nvSpPr>
        <p:spPr>
          <a:xfrm>
            <a:off x="408514" y="900404"/>
            <a:ext cx="5392212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CL" dirty="0">
                <a:latin typeface="Raleway Light" panose="020B0403030101060003" pitchFamily="34" charset="0"/>
              </a:rPr>
              <a:t>Campo interdisciplinario que combina estadísticas, matemáticas, informática y conocimientos específicos del dominio para analizar grandes volúmenes de datos. </a:t>
            </a:r>
          </a:p>
          <a:p>
            <a:pPr>
              <a:spcAft>
                <a:spcPts val="600"/>
              </a:spcAft>
            </a:pPr>
            <a:r>
              <a:rPr lang="es-CL" dirty="0">
                <a:latin typeface="Raleway Light" panose="020B0403030101060003" pitchFamily="34" charset="0"/>
              </a:rPr>
              <a:t>Su objetivo es extraer información valiosa y conocimientos procesables que puedan ayudar en la toma de decisiones y la planificación estratégica.</a:t>
            </a:r>
          </a:p>
        </p:txBody>
      </p:sp>
    </p:spTree>
    <p:extLst>
      <p:ext uri="{BB962C8B-B14F-4D97-AF65-F5344CB8AC3E}">
        <p14:creationId xmlns:p14="http://schemas.microsoft.com/office/powerpoint/2010/main" val="1835509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data science&#10;&#10;Description automatically generated">
            <a:extLst>
              <a:ext uri="{FF2B5EF4-FFF2-40B4-BE49-F238E27FC236}">
                <a16:creationId xmlns:a16="http://schemas.microsoft.com/office/drawing/2014/main" id="{C88CF3B8-EA5D-3548-6921-40F659815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11" y="643467"/>
            <a:ext cx="6920577" cy="5571065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14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784CB8-79F9-7B70-9E74-37D39C81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8825"/>
            <a:ext cx="10905066" cy="398034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3E0549-E8ED-ECA2-AD17-081C109ECBDA}"/>
              </a:ext>
            </a:extLst>
          </p:cNvPr>
          <p:cNvSpPr txBox="1"/>
          <p:nvPr/>
        </p:nvSpPr>
        <p:spPr>
          <a:xfrm>
            <a:off x="0" y="6524766"/>
            <a:ext cx="6279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100" dirty="0"/>
              <a:t>Fuente: https://papers.nips.cc/paper/5656-hidden-technical-debt-in-machine-learning-systems.pdf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D8A524B-1E1B-5315-9122-9340528ED72D}"/>
              </a:ext>
            </a:extLst>
          </p:cNvPr>
          <p:cNvSpPr txBox="1"/>
          <p:nvPr/>
        </p:nvSpPr>
        <p:spPr>
          <a:xfrm>
            <a:off x="0" y="5742757"/>
            <a:ext cx="8019288" cy="787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dirty="0">
                <a:latin typeface="Raleway Black" panose="020B0A03030101060003" pitchFamily="34" charset="0"/>
              </a:rPr>
              <a:t>¿Que </a:t>
            </a:r>
            <a:r>
              <a:rPr lang="en-US" sz="3600" dirty="0" err="1">
                <a:latin typeface="Raleway Black" panose="020B0A03030101060003" pitchFamily="34" charset="0"/>
              </a:rPr>
              <a:t>hace</a:t>
            </a:r>
            <a:r>
              <a:rPr lang="en-US" sz="3600" dirty="0">
                <a:latin typeface="Raleway Black" panose="020B0A03030101060003" pitchFamily="34" charset="0"/>
              </a:rPr>
              <a:t> la </a:t>
            </a:r>
            <a:r>
              <a:rPr lang="en-US" sz="3600" dirty="0" err="1">
                <a:latin typeface="Raleway Black" panose="020B0A03030101060003" pitchFamily="34" charset="0"/>
              </a:rPr>
              <a:t>ciencia</a:t>
            </a:r>
            <a:r>
              <a:rPr lang="en-US" sz="3600" dirty="0">
                <a:latin typeface="Raleway Black" panose="020B0A03030101060003" pitchFamily="34" charset="0"/>
              </a:rPr>
              <a:t> de </a:t>
            </a:r>
            <a:r>
              <a:rPr lang="en-US" sz="3600" dirty="0" err="1">
                <a:latin typeface="Raleway Black" panose="020B0A03030101060003" pitchFamily="34" charset="0"/>
              </a:rPr>
              <a:t>datos</a:t>
            </a:r>
            <a:r>
              <a:rPr lang="en-US" sz="3600" dirty="0">
                <a:latin typeface="Raleway Black" panose="020B0A030301010600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5696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137397"/>
            <a:ext cx="12192000" cy="1720601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D8A524B-1E1B-5315-9122-9340528ED72D}"/>
              </a:ext>
            </a:extLst>
          </p:cNvPr>
          <p:cNvSpPr txBox="1"/>
          <p:nvPr/>
        </p:nvSpPr>
        <p:spPr>
          <a:xfrm>
            <a:off x="589558" y="5505709"/>
            <a:ext cx="7015500" cy="101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latin typeface="+mj-lt"/>
                <a:ea typeface="+mj-ea"/>
                <a:cs typeface="+mj-cs"/>
              </a:rPr>
              <a:t>DataOps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3E0549-E8ED-ECA2-AD17-081C109ECBDA}"/>
              </a:ext>
            </a:extLst>
          </p:cNvPr>
          <p:cNvSpPr txBox="1"/>
          <p:nvPr/>
        </p:nvSpPr>
        <p:spPr>
          <a:xfrm>
            <a:off x="7605059" y="5505709"/>
            <a:ext cx="4114800" cy="101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Fuente: Deliver business ready data fast with </a:t>
            </a:r>
            <a:r>
              <a:rPr lang="en-US" sz="1600" dirty="0" err="1"/>
              <a:t>DataOps</a:t>
            </a:r>
            <a:r>
              <a:rPr lang="en-US" sz="1600" dirty="0"/>
              <a:t>, IBM, </a:t>
            </a:r>
            <a:r>
              <a:rPr lang="en-US" sz="1600" dirty="0" err="1"/>
              <a:t>página</a:t>
            </a:r>
            <a:r>
              <a:rPr lang="en-US" sz="1600" dirty="0"/>
              <a:t> 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81A787-52EE-3521-5223-D5E8B1AE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07" b="1"/>
          <a:stretch/>
        </p:blipFill>
        <p:spPr>
          <a:xfrm>
            <a:off x="20" y="10"/>
            <a:ext cx="12191979" cy="5137387"/>
          </a:xfrm>
          <a:prstGeom prst="rect">
            <a:avLst/>
          </a:prstGeom>
          <a:effectLst>
            <a:outerShdw blurRad="190500" dist="63500" dir="5400000" sx="98000" sy="98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586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53D9D552-0981-8A93-27BC-9D5CB96DF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51" y="643467"/>
            <a:ext cx="8949498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99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53D9D552-0981-8A93-27BC-9D5CB96DF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51" y="643467"/>
            <a:ext cx="8949498" cy="557106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A5C612-7CEC-6097-C875-F39DE62F36A8}"/>
              </a:ext>
            </a:extLst>
          </p:cNvPr>
          <p:cNvSpPr txBox="1"/>
          <p:nvPr/>
        </p:nvSpPr>
        <p:spPr>
          <a:xfrm>
            <a:off x="2129676" y="1729409"/>
            <a:ext cx="2951449" cy="83099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CL" sz="24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rPr>
              <a:t>Análisis de datos </a:t>
            </a:r>
            <a:r>
              <a:rPr lang="es-CL" sz="2400" kern="1200" dirty="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rPr>
              <a:t>– </a:t>
            </a:r>
            <a:br>
              <a:rPr lang="es-CL" sz="2400" kern="1200" dirty="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rPr>
            </a:br>
            <a:r>
              <a:rPr lang="es-CL" sz="2400" kern="1200" dirty="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rPr>
              <a:t>descriptivo</a:t>
            </a:r>
            <a:endParaRPr lang="es-CL" sz="2400">
              <a:latin typeface="Raleway Medium" panose="020B06030301010600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52F23-47E8-52F0-974A-A5A1E6F62EB6}"/>
              </a:ext>
            </a:extLst>
          </p:cNvPr>
          <p:cNvSpPr txBox="1"/>
          <p:nvPr/>
        </p:nvSpPr>
        <p:spPr>
          <a:xfrm>
            <a:off x="6096000" y="3824909"/>
            <a:ext cx="4209807" cy="4616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CL" sz="2400" kern="1200">
                <a:solidFill>
                  <a:schemeClr val="tx1"/>
                </a:solidFill>
                <a:latin typeface="Raleway Medium" panose="020B0603030101060003" pitchFamily="34" charset="0"/>
                <a:ea typeface="+mn-ea"/>
                <a:cs typeface="+mn-cs"/>
              </a:rPr>
              <a:t>Análisis de datos inferencial</a:t>
            </a:r>
            <a:endParaRPr lang="es-CL" sz="2400">
              <a:latin typeface="Raleway Medium" panose="020B06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00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F06B1D-29CA-76F3-6602-3536FBBAB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17181"/>
              </p:ext>
            </p:extLst>
          </p:nvPr>
        </p:nvGraphicFramePr>
        <p:xfrm>
          <a:off x="643467" y="1722186"/>
          <a:ext cx="10905068" cy="3413630"/>
        </p:xfrm>
        <a:graphic>
          <a:graphicData uri="http://schemas.openxmlformats.org/drawingml/2006/table">
            <a:tbl>
              <a:tblPr/>
              <a:tblGrid>
                <a:gridCol w="1530621">
                  <a:extLst>
                    <a:ext uri="{9D8B030D-6E8A-4147-A177-3AD203B41FA5}">
                      <a16:colId xmlns:a16="http://schemas.microsoft.com/office/drawing/2014/main" val="2258145186"/>
                    </a:ext>
                  </a:extLst>
                </a:gridCol>
                <a:gridCol w="2022448">
                  <a:extLst>
                    <a:ext uri="{9D8B030D-6E8A-4147-A177-3AD203B41FA5}">
                      <a16:colId xmlns:a16="http://schemas.microsoft.com/office/drawing/2014/main" val="937998623"/>
                    </a:ext>
                  </a:extLst>
                </a:gridCol>
                <a:gridCol w="2297872">
                  <a:extLst>
                    <a:ext uri="{9D8B030D-6E8A-4147-A177-3AD203B41FA5}">
                      <a16:colId xmlns:a16="http://schemas.microsoft.com/office/drawing/2014/main" val="3731195859"/>
                    </a:ext>
                  </a:extLst>
                </a:gridCol>
                <a:gridCol w="2305741">
                  <a:extLst>
                    <a:ext uri="{9D8B030D-6E8A-4147-A177-3AD203B41FA5}">
                      <a16:colId xmlns:a16="http://schemas.microsoft.com/office/drawing/2014/main" val="950094671"/>
                    </a:ext>
                  </a:extLst>
                </a:gridCol>
                <a:gridCol w="2748386">
                  <a:extLst>
                    <a:ext uri="{9D8B030D-6E8A-4147-A177-3AD203B41FA5}">
                      <a16:colId xmlns:a16="http://schemas.microsoft.com/office/drawing/2014/main" val="1707334310"/>
                    </a:ext>
                  </a:extLst>
                </a:gridCol>
              </a:tblGrid>
              <a:tr h="244839"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 </a:t>
                      </a:r>
                      <a:endParaRPr lang="es-CL" sz="1200">
                        <a:effectLst/>
                        <a:latin typeface="Raleway Light" panose="020B0403030101060003" pitchFamily="34" charset="0"/>
                      </a:endParaRP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DESCRIPTIVA</a:t>
                      </a:r>
                      <a:endParaRPr lang="es-CL" sz="1200">
                        <a:effectLst/>
                        <a:latin typeface="Raleway Light" panose="020B0403030101060003" pitchFamily="34" charset="0"/>
                      </a:endParaRP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DIAGNÓSTICA</a:t>
                      </a:r>
                      <a:endParaRPr lang="es-CL" sz="1200">
                        <a:effectLst/>
                        <a:latin typeface="Raleway Light" panose="020B0403030101060003" pitchFamily="34" charset="0"/>
                      </a:endParaRP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PREDICTIVA</a:t>
                      </a:r>
                      <a:endParaRPr lang="es-CL" sz="1200">
                        <a:effectLst/>
                        <a:latin typeface="Raleway Light" panose="020B0403030101060003" pitchFamily="34" charset="0"/>
                      </a:endParaRP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>
                          <a:effectLst/>
                          <a:latin typeface="Raleway Light" panose="020B0403030101060003" pitchFamily="34" charset="0"/>
                        </a:rPr>
                        <a:t>PRESCRIPTVA</a:t>
                      </a:r>
                      <a:endParaRPr lang="es-CL" sz="1200" dirty="0">
                        <a:effectLst/>
                        <a:latin typeface="Raleway Light" panose="020B0403030101060003" pitchFamily="34" charset="0"/>
                      </a:endParaRP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978985"/>
                  </a:ext>
                </a:extLst>
              </a:tr>
              <a:tr h="433701"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FUENTE DE INFORMACIÓN.</a:t>
                      </a:r>
                      <a:endParaRPr lang="es-CL" sz="1200">
                        <a:effectLst/>
                        <a:latin typeface="Raleway Light" panose="020B0403030101060003" pitchFamily="34" charset="0"/>
                      </a:endParaRP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Información histórica.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Información histórica + nueva información.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effectLst/>
                          <a:latin typeface="Raleway Light" panose="020B0403030101060003" pitchFamily="34" charset="0"/>
                        </a:rPr>
                        <a:t>Información histórica + matemática avanzada.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Información histórica +</a:t>
                      </a:r>
                    </a:p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analítica anterior.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38601"/>
                  </a:ext>
                </a:extLst>
              </a:tr>
              <a:tr h="433701"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ACCIÓN</a:t>
                      </a:r>
                      <a:endParaRPr lang="es-CL" sz="1200">
                        <a:effectLst/>
                        <a:latin typeface="Raleway Light" panose="020B0403030101060003" pitchFamily="34" charset="0"/>
                      </a:endParaRP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Representa</a:t>
                      </a:r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 la información para su fácil comprensión.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Identifica</a:t>
                      </a:r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 anomalías en datos y causa raíz.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Predice (estima)</a:t>
                      </a:r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 datos faltantes.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Indica </a:t>
                      </a:r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por estimación de resultados las variables para un accionar.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662918"/>
                  </a:ext>
                </a:extLst>
              </a:tr>
              <a:tr h="622563"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GENERA/ARROJA</a:t>
                      </a:r>
                      <a:endParaRPr lang="es-CL" sz="1200">
                        <a:effectLst/>
                        <a:latin typeface="Raleway Light" panose="020B0403030101060003" pitchFamily="34" charset="0"/>
                      </a:endParaRP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L" sz="1200">
                          <a:latin typeface="Raleway Light" panose="020B0403030101060003" pitchFamily="34" charset="0"/>
                        </a:rPr>
                        <a:t>Descripción del estado de operación del negocio.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L" sz="1200">
                          <a:latin typeface="Raleway Light" panose="020B0403030101060003" pitchFamily="34" charset="0"/>
                        </a:rPr>
                        <a:t>Indicadores destacados, tendencias de datos y causa-raíz.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CL" sz="1200">
                          <a:latin typeface="Raleway Light" panose="020B0403030101060003" pitchFamily="34" charset="0"/>
                        </a:rPr>
                        <a:t>Crea modelos de datos con los comportamientos estimados.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Ofrece sugerencias de acción ante pronósticos.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420211"/>
                  </a:ext>
                </a:extLst>
              </a:tr>
              <a:tr h="244839"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ENFOQUE</a:t>
                      </a:r>
                      <a:endParaRPr lang="es-CL" sz="1200">
                        <a:effectLst/>
                        <a:latin typeface="Raleway Light" panose="020B0403030101060003" pitchFamily="34" charset="0"/>
                      </a:endParaRP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effectLst/>
                          <a:latin typeface="Raleway Light" panose="020B0403030101060003" pitchFamily="34" charset="0"/>
                        </a:rPr>
                        <a:t>Reactivo.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Reactivo.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>
                          <a:effectLst/>
                          <a:latin typeface="Raleway Light" panose="020B0403030101060003" pitchFamily="34" charset="0"/>
                        </a:rPr>
                        <a:t>Proactivo</a:t>
                      </a:r>
                      <a:r>
                        <a:rPr lang="es-CL" sz="1200" dirty="0">
                          <a:effectLst/>
                          <a:latin typeface="Raleway Light" panose="020B0403030101060003" pitchFamily="34" charset="0"/>
                        </a:rPr>
                        <a:t>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>
                          <a:effectLst/>
                          <a:latin typeface="Raleway Light" panose="020B0403030101060003" pitchFamily="34" charset="0"/>
                        </a:rPr>
                        <a:t>Proactivo</a:t>
                      </a:r>
                      <a:r>
                        <a:rPr lang="es-CL" sz="1200" dirty="0">
                          <a:effectLst/>
                          <a:latin typeface="Raleway Light" panose="020B0403030101060003" pitchFamily="34" charset="0"/>
                        </a:rPr>
                        <a:t>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46169"/>
                  </a:ext>
                </a:extLst>
              </a:tr>
              <a:tr h="433701"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RESPONDE A LA PREGUNTA</a:t>
                      </a:r>
                      <a:endParaRPr lang="es-CL" sz="1200">
                        <a:effectLst/>
                        <a:latin typeface="Raleway Light" panose="020B0403030101060003" pitchFamily="34" charset="0"/>
                      </a:endParaRP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¿Qué sucedió?</a:t>
                      </a:r>
                    </a:p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 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¿Por qué sucedió?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¿Qué es más probable que pase?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effectLst/>
                          <a:latin typeface="Raleway Light" panose="020B0403030101060003" pitchFamily="34" charset="0"/>
                        </a:rPr>
                        <a:t>¿Qué acciones se pueden realizar en caso de…?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018138"/>
                  </a:ext>
                </a:extLst>
              </a:tr>
              <a:tr h="1000286">
                <a:tc>
                  <a:txBody>
                    <a:bodyPr/>
                    <a:lstStyle/>
                    <a:p>
                      <a:pPr algn="ctr"/>
                      <a:r>
                        <a:rPr lang="es-CL" sz="1200" b="1">
                          <a:effectLst/>
                          <a:latin typeface="Raleway Light" panose="020B0403030101060003" pitchFamily="34" charset="0"/>
                        </a:rPr>
                        <a:t>EJEMPLOS</a:t>
                      </a:r>
                      <a:endParaRPr lang="es-CL" sz="1200">
                        <a:effectLst/>
                        <a:latin typeface="Raleway Light" panose="020B0403030101060003" pitchFamily="34" charset="0"/>
                      </a:endParaRP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Informes, resultados e indicadores de número de clientes del último mes, estados de resultado, etc.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Identificación de estrategia exitosa, uso de nuevos materiales o producto estrella por un inusual comportamiento de ventas.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>
                          <a:effectLst/>
                          <a:latin typeface="Raleway Light" panose="020B0403030101060003" pitchFamily="34" charset="0"/>
                        </a:rPr>
                        <a:t>Identificación de productos más probables a quedarse sin vender en cierto periodo, permite generar estrategias.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effectLst/>
                          <a:latin typeface="Raleway Light" panose="020B0403030101060003" pitchFamily="34" charset="0"/>
                        </a:rPr>
                        <a:t>Creación de algoritmos en empresas financieras para</a:t>
                      </a:r>
                    </a:p>
                    <a:p>
                      <a:pPr algn="ctr"/>
                      <a:r>
                        <a:rPr lang="es-CL" sz="1200" dirty="0">
                          <a:effectLst/>
                          <a:latin typeface="Raleway Light" panose="020B0403030101060003" pitchFamily="34" charset="0"/>
                        </a:rPr>
                        <a:t>averiguar cómo y cuándo colocar mejor sus operaciones.</a:t>
                      </a:r>
                    </a:p>
                  </a:txBody>
                  <a:tcPr marL="10650" marR="10650" marT="5325" marB="53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111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19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E53D7A-F402-C925-6379-6B07ABD34F6F}"/>
              </a:ext>
            </a:extLst>
          </p:cNvPr>
          <p:cNvSpPr txBox="1"/>
          <p:nvPr/>
        </p:nvSpPr>
        <p:spPr>
          <a:xfrm>
            <a:off x="381000" y="5752282"/>
            <a:ext cx="8019288" cy="787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dirty="0" err="1">
                <a:latin typeface="Raleway Black" panose="020B0A03030101060003" pitchFamily="34" charset="0"/>
              </a:rPr>
              <a:t>Ejercicio</a:t>
            </a:r>
            <a:r>
              <a:rPr lang="en-US" sz="3600" dirty="0">
                <a:latin typeface="Raleway Black" panose="020B0A03030101060003" pitchFamily="34" charset="0"/>
              </a:rPr>
              <a:t> 1</a:t>
            </a:r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1FE2C2B3-A27C-63F0-D2A9-8C098FA31D49}"/>
              </a:ext>
            </a:extLst>
          </p:cNvPr>
          <p:cNvGraphicFramePr/>
          <p:nvPr/>
        </p:nvGraphicFramePr>
        <p:xfrm>
          <a:off x="381000" y="966540"/>
          <a:ext cx="9924288" cy="3989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3608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ferentes gráficos dibujados a mano">
            <a:extLst>
              <a:ext uri="{FF2B5EF4-FFF2-40B4-BE49-F238E27FC236}">
                <a16:creationId xmlns:a16="http://schemas.microsoft.com/office/drawing/2014/main" id="{3F0B0F32-180D-F529-6987-29DC697A3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39EF3-AFFE-DDD8-F3ED-D9C9BC7F450B}"/>
              </a:ext>
            </a:extLst>
          </p:cNvPr>
          <p:cNvSpPr txBox="1"/>
          <p:nvPr/>
        </p:nvSpPr>
        <p:spPr>
          <a:xfrm>
            <a:off x="990461" y="44348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Raleway Black" panose="020B0A03030101060003" pitchFamily="34" charset="0"/>
                <a:ea typeface="+mj-ea"/>
                <a:cs typeface="+mj-cs"/>
              </a:rPr>
              <a:t>IA: 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34A31-43C3-EC4A-D685-20574EA32C77}"/>
              </a:ext>
            </a:extLst>
          </p:cNvPr>
          <p:cNvSpPr txBox="1"/>
          <p:nvPr/>
        </p:nvSpPr>
        <p:spPr>
          <a:xfrm>
            <a:off x="990461" y="2617621"/>
            <a:ext cx="10058400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  <a:latin typeface="Raleway Medium" panose="020B0603030101060003" pitchFamily="34" charset="0"/>
              </a:rPr>
              <a:t>¿</a:t>
            </a:r>
            <a:r>
              <a:rPr lang="en-US" sz="2400" dirty="0" err="1">
                <a:solidFill>
                  <a:srgbClr val="FFFFFF"/>
                </a:solidFill>
                <a:latin typeface="Raleway Medium" panose="020B0603030101060003" pitchFamily="34" charset="0"/>
              </a:rPr>
              <a:t>Cómo</a:t>
            </a:r>
            <a:r>
              <a:rPr lang="en-US" sz="2400" dirty="0">
                <a:solidFill>
                  <a:srgbClr val="FFFFFF"/>
                </a:solidFill>
                <a:latin typeface="Raleway Medium" panose="020B06030301010600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aleway Medium" panose="020B0603030101060003" pitchFamily="34" charset="0"/>
              </a:rPr>
              <a:t>podemos</a:t>
            </a:r>
            <a:r>
              <a:rPr lang="en-US" sz="2400" dirty="0">
                <a:solidFill>
                  <a:srgbClr val="FFFFFF"/>
                </a:solidFill>
                <a:latin typeface="Raleway Medium" panose="020B06030301010600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aleway Medium" panose="020B0603030101060003" pitchFamily="34" charset="0"/>
              </a:rPr>
              <a:t>realizar</a:t>
            </a:r>
            <a:r>
              <a:rPr lang="en-US" sz="2400" dirty="0">
                <a:solidFill>
                  <a:srgbClr val="FFFFFF"/>
                </a:solidFill>
                <a:latin typeface="Raleway Medium" panose="020B06030301010600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aleway Medium" panose="020B0603030101060003" pitchFamily="34" charset="0"/>
              </a:rPr>
              <a:t>estadística</a:t>
            </a:r>
            <a:r>
              <a:rPr lang="en-US" sz="2400" dirty="0">
                <a:solidFill>
                  <a:srgbClr val="FFFFFF"/>
                </a:solidFill>
                <a:latin typeface="Raleway Medium" panose="020B0603030101060003" pitchFamily="34" charset="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aleway Medium" panose="020B0603030101060003" pitchFamily="34" charset="0"/>
              </a:rPr>
              <a:t>predictiva</a:t>
            </a:r>
            <a:r>
              <a:rPr lang="en-US" sz="2400" dirty="0">
                <a:solidFill>
                  <a:srgbClr val="FFFFFF"/>
                </a:solidFill>
                <a:latin typeface="Raleway Medium" panose="020B06030301010600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47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ad with a cloudy sky&#10;&#10;Description automatically generated with medium confidence">
            <a:extLst>
              <a:ext uri="{FF2B5EF4-FFF2-40B4-BE49-F238E27FC236}">
                <a16:creationId xmlns:a16="http://schemas.microsoft.com/office/drawing/2014/main" id="{EB53EC49-2C00-E27A-31FB-7D83B1F93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" t="11405" r="1856" b="722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27C8E-4DC5-9594-1097-EC8C7494379D}"/>
              </a:ext>
            </a:extLst>
          </p:cNvPr>
          <p:cNvSpPr txBox="1"/>
          <p:nvPr/>
        </p:nvSpPr>
        <p:spPr>
          <a:xfrm>
            <a:off x="2394271" y="6150114"/>
            <a:ext cx="3566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4000">
                <a:solidFill>
                  <a:srgbClr val="F1FAEE"/>
                </a:solidFill>
                <a:latin typeface="Raleway Black" panose="020B0A03030101060003" pitchFamily="34" charset="0"/>
              </a:rPr>
              <a:t>MOTIVACIÓN</a:t>
            </a:r>
            <a:endParaRPr lang="es-CL" sz="4000" dirty="0">
              <a:solidFill>
                <a:srgbClr val="F1FAEE"/>
              </a:solidFill>
              <a:latin typeface="Raleway Black" panose="020B0A03030101060003" pitchFamily="34" charset="0"/>
            </a:endParaRPr>
          </a:p>
        </p:txBody>
      </p:sp>
      <p:pic>
        <p:nvPicPr>
          <p:cNvPr id="12" name="Picture 11" descr="A brain with a circular object&#10;&#10;Description automatically generated with medium confidence">
            <a:extLst>
              <a:ext uri="{FF2B5EF4-FFF2-40B4-BE49-F238E27FC236}">
                <a16:creationId xmlns:a16="http://schemas.microsoft.com/office/drawing/2014/main" id="{5CD5604A-FFCF-9192-5111-D30A9AA22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3070" y="1273215"/>
            <a:ext cx="2155785" cy="215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30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53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AEB4E1-C8B7-FCDE-1D3F-46A49BE9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6537" y="643467"/>
            <a:ext cx="873892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9161E4-7B60-AF37-97F6-F9AB6A5FDFDA}"/>
              </a:ext>
            </a:extLst>
          </p:cNvPr>
          <p:cNvSpPr txBox="1"/>
          <p:nvPr/>
        </p:nvSpPr>
        <p:spPr>
          <a:xfrm>
            <a:off x="33141" y="6423308"/>
            <a:ext cx="765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Fuente: https://ai-fall2023.ai2es.org/module-1-overview/module-1-ltopic-1/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76311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87595CB6-8EC7-0025-4220-296342DFE9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5066089"/>
              </p:ext>
            </p:extLst>
          </p:nvPr>
        </p:nvGraphicFramePr>
        <p:xfrm>
          <a:off x="46837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4F6E8DF-97BB-654D-3851-7BC678FEDB61}"/>
              </a:ext>
            </a:extLst>
          </p:cNvPr>
          <p:cNvSpPr txBox="1"/>
          <p:nvPr/>
        </p:nvSpPr>
        <p:spPr>
          <a:xfrm>
            <a:off x="8732520" y="1545336"/>
            <a:ext cx="2816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Raleway Thin" panose="020F0502020204030204" pitchFamily="2" charset="0"/>
              </a:rPr>
              <a:t>Toman datos de entrenamientos etiquetados</a:t>
            </a:r>
            <a:endParaRPr lang="es-CL" b="1" dirty="0">
              <a:latin typeface="Raleway Thin" panose="020F0502020204030204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E069EF-2021-A9F5-270B-4A43876D6E9A}"/>
              </a:ext>
            </a:extLst>
          </p:cNvPr>
          <p:cNvSpPr txBox="1"/>
          <p:nvPr/>
        </p:nvSpPr>
        <p:spPr>
          <a:xfrm>
            <a:off x="8907272" y="3032760"/>
            <a:ext cx="2816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Raleway Thin" panose="020F0502020204030204" pitchFamily="2" charset="0"/>
              </a:rPr>
              <a:t>Toman datos de entrenamientos no etiquetados, descubriendo patrones en la data</a:t>
            </a:r>
            <a:endParaRPr lang="es-CL" b="1" dirty="0">
              <a:latin typeface="Raleway Thin" panose="020F0502020204030204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D78CCFC-D90A-87F2-7E4B-8628225AA687}"/>
              </a:ext>
            </a:extLst>
          </p:cNvPr>
          <p:cNvSpPr txBox="1"/>
          <p:nvPr/>
        </p:nvSpPr>
        <p:spPr>
          <a:xfrm>
            <a:off x="5652008" y="4435270"/>
            <a:ext cx="2816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Raleway Thin" panose="020F0502020204030204" pitchFamily="2" charset="0"/>
              </a:rPr>
              <a:t>Algoritmos entrenados mediante mecanismo de recompensa/castigo</a:t>
            </a:r>
            <a:endParaRPr lang="es-CL" b="1" dirty="0">
              <a:latin typeface="Raleway Thin" panose="020F0502020204030204" pitchFamily="2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2B7D3775-069B-0FFF-511B-E825595E5120}"/>
              </a:ext>
            </a:extLst>
          </p:cNvPr>
          <p:cNvSpPr txBox="1"/>
          <p:nvPr/>
        </p:nvSpPr>
        <p:spPr>
          <a:xfrm>
            <a:off x="4896104" y="6026407"/>
            <a:ext cx="7144512" cy="787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3600" dirty="0" err="1">
                <a:latin typeface="Raleway Black" panose="020B0A03030101060003" pitchFamily="34" charset="0"/>
              </a:rPr>
              <a:t>Tipos</a:t>
            </a:r>
            <a:r>
              <a:rPr lang="en-US" sz="3600" dirty="0">
                <a:latin typeface="Raleway Black" panose="020B0A03030101060003" pitchFamily="34" charset="0"/>
              </a:rPr>
              <a:t> de ML</a:t>
            </a:r>
          </a:p>
        </p:txBody>
      </p:sp>
    </p:spTree>
    <p:extLst>
      <p:ext uri="{BB962C8B-B14F-4D97-AF65-F5344CB8AC3E}">
        <p14:creationId xmlns:p14="http://schemas.microsoft.com/office/powerpoint/2010/main" val="2166013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BBF7529-BB65-7A13-ED36-097D2EFE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61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AC249F6-7000-4065-3A22-D7B0EF6B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97876"/>
            <a:ext cx="5294716" cy="426224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3234A3A-2F20-EFB5-4353-FF5C548A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244930"/>
            <a:ext cx="5294715" cy="4368140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BF2A7016-1F12-6275-835A-7FD16CB33FBD}"/>
              </a:ext>
            </a:extLst>
          </p:cNvPr>
          <p:cNvSpPr txBox="1"/>
          <p:nvPr/>
        </p:nvSpPr>
        <p:spPr>
          <a:xfrm>
            <a:off x="4292600" y="5613070"/>
            <a:ext cx="7144512" cy="787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3600" dirty="0" err="1">
                <a:latin typeface="Raleway Black" panose="020B0A03030101060003" pitchFamily="34" charset="0"/>
              </a:rPr>
              <a:t>Regresión</a:t>
            </a:r>
            <a:r>
              <a:rPr lang="en-US" sz="3600" dirty="0">
                <a:latin typeface="Raleway Black" panose="020B0A03030101060003" pitchFamily="34" charset="0"/>
              </a:rPr>
              <a:t> Lineal</a:t>
            </a:r>
          </a:p>
        </p:txBody>
      </p:sp>
    </p:spTree>
    <p:extLst>
      <p:ext uri="{BB962C8B-B14F-4D97-AF65-F5344CB8AC3E}">
        <p14:creationId xmlns:p14="http://schemas.microsoft.com/office/powerpoint/2010/main" val="712438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F2A7016-1F12-6275-835A-7FD16CB33FBD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 err="1">
                <a:solidFill>
                  <a:srgbClr val="FFFFFF"/>
                </a:solidFill>
                <a:latin typeface="Raleway Medium" pitchFamily="2" charset="0"/>
                <a:ea typeface="+mj-ea"/>
                <a:cs typeface="+mj-cs"/>
              </a:rPr>
              <a:t>Regresión</a:t>
            </a:r>
            <a:r>
              <a:rPr lang="en-US" sz="4000" kern="1200" dirty="0">
                <a:solidFill>
                  <a:srgbClr val="FFFFFF"/>
                </a:solidFill>
                <a:latin typeface="Raleway Medium" pitchFamily="2" charset="0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Raleway Medium" pitchFamily="2" charset="0"/>
                <a:ea typeface="+mj-ea"/>
                <a:cs typeface="+mj-cs"/>
              </a:rPr>
              <a:t>Logística</a:t>
            </a:r>
            <a:endParaRPr lang="en-US" sz="4000" kern="1200" dirty="0">
              <a:solidFill>
                <a:srgbClr val="FFFFFF"/>
              </a:solidFill>
              <a:latin typeface="Raleway Medium" pitchFamily="2" charset="0"/>
              <a:ea typeface="+mj-ea"/>
              <a:cs typeface="+mj-cs"/>
            </a:endParaRPr>
          </a:p>
        </p:txBody>
      </p:sp>
      <p:pic>
        <p:nvPicPr>
          <p:cNvPr id="2050" name="Picture 2" descr="curva sigmoide">
            <a:extLst>
              <a:ext uri="{FF2B5EF4-FFF2-40B4-BE49-F238E27FC236}">
                <a16:creationId xmlns:a16="http://schemas.microsoft.com/office/drawing/2014/main" id="{835F7166-9E98-9B81-013B-B9690C9C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205693"/>
            <a:ext cx="7225748" cy="44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84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Un foto montaje de un perro&#10;&#10;Descripción generada automáticamente con confianza media">
            <a:extLst>
              <a:ext uri="{FF2B5EF4-FFF2-40B4-BE49-F238E27FC236}">
                <a16:creationId xmlns:a16="http://schemas.microsoft.com/office/drawing/2014/main" id="{0D54B7C6-29B4-635A-0D58-34D3E3CEE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45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0">
            <a:extLst>
              <a:ext uri="{FF2B5EF4-FFF2-40B4-BE49-F238E27FC236}">
                <a16:creationId xmlns:a16="http://schemas.microsoft.com/office/drawing/2014/main" id="{B233FAAD-5E0A-4FBB-9800-1DAEE5039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0"/>
            <a:ext cx="12192000" cy="4783510"/>
          </a:xfrm>
          <a:custGeom>
            <a:avLst/>
            <a:gdLst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11269135 w 12192000"/>
              <a:gd name="connsiteY21" fmla="*/ 11581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5040 w 12192000"/>
              <a:gd name="connsiteY35" fmla="*/ 1014200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26422 w 12192000"/>
              <a:gd name="connsiteY34" fmla="*/ 995644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74818 w 12192000"/>
              <a:gd name="connsiteY34" fmla="*/ 1009269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1629 w 12192000"/>
              <a:gd name="connsiteY34" fmla="*/ 985430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4783510">
                <a:moveTo>
                  <a:pt x="54039" y="133"/>
                </a:moveTo>
                <a:cubicBezTo>
                  <a:pt x="63704" y="2639"/>
                  <a:pt x="62723" y="39358"/>
                  <a:pt x="83989" y="21326"/>
                </a:cubicBezTo>
                <a:cubicBezTo>
                  <a:pt x="105981" y="-11024"/>
                  <a:pt x="111081" y="45279"/>
                  <a:pt x="127696" y="48217"/>
                </a:cubicBezTo>
                <a:cubicBezTo>
                  <a:pt x="144311" y="51155"/>
                  <a:pt x="175067" y="46490"/>
                  <a:pt x="195328" y="60745"/>
                </a:cubicBezTo>
                <a:cubicBezTo>
                  <a:pt x="202114" y="49815"/>
                  <a:pt x="211298" y="72404"/>
                  <a:pt x="217130" y="52754"/>
                </a:cubicBezTo>
                <a:cubicBezTo>
                  <a:pt x="224172" y="55476"/>
                  <a:pt x="227826" y="61398"/>
                  <a:pt x="232932" y="50560"/>
                </a:cubicBezTo>
                <a:cubicBezTo>
                  <a:pt x="248268" y="92855"/>
                  <a:pt x="280981" y="52963"/>
                  <a:pt x="296960" y="85674"/>
                </a:cubicBezTo>
                <a:cubicBezTo>
                  <a:pt x="299830" y="67582"/>
                  <a:pt x="319291" y="68613"/>
                  <a:pt x="329442" y="61820"/>
                </a:cubicBezTo>
                <a:cubicBezTo>
                  <a:pt x="298380" y="131083"/>
                  <a:pt x="368905" y="57302"/>
                  <a:pt x="386012" y="80741"/>
                </a:cubicBezTo>
                <a:cubicBezTo>
                  <a:pt x="377510" y="29578"/>
                  <a:pt x="414386" y="72354"/>
                  <a:pt x="425496" y="47729"/>
                </a:cubicBezTo>
                <a:cubicBezTo>
                  <a:pt x="437040" y="71659"/>
                  <a:pt x="445854" y="45812"/>
                  <a:pt x="459561" y="55824"/>
                </a:cubicBezTo>
                <a:cubicBezTo>
                  <a:pt x="489863" y="61969"/>
                  <a:pt x="520202" y="89712"/>
                  <a:pt x="559233" y="72799"/>
                </a:cubicBezTo>
                <a:cubicBezTo>
                  <a:pt x="577813" y="147164"/>
                  <a:pt x="623281" y="104139"/>
                  <a:pt x="661345" y="147481"/>
                </a:cubicBezTo>
                <a:cubicBezTo>
                  <a:pt x="683250" y="156781"/>
                  <a:pt x="717059" y="121215"/>
                  <a:pt x="725095" y="161274"/>
                </a:cubicBezTo>
                <a:cubicBezTo>
                  <a:pt x="734778" y="137222"/>
                  <a:pt x="744590" y="176885"/>
                  <a:pt x="755536" y="180724"/>
                </a:cubicBezTo>
                <a:cubicBezTo>
                  <a:pt x="764056" y="165505"/>
                  <a:pt x="768536" y="179043"/>
                  <a:pt x="776480" y="182273"/>
                </a:cubicBezTo>
                <a:cubicBezTo>
                  <a:pt x="779946" y="172829"/>
                  <a:pt x="786646" y="173541"/>
                  <a:pt x="789058" y="184824"/>
                </a:cubicBezTo>
                <a:cubicBezTo>
                  <a:pt x="786138" y="210571"/>
                  <a:pt x="809228" y="198414"/>
                  <a:pt x="811171" y="216295"/>
                </a:cubicBezTo>
                <a:cubicBezTo>
                  <a:pt x="821323" y="219407"/>
                  <a:pt x="856662" y="208499"/>
                  <a:pt x="878029" y="215023"/>
                </a:cubicBezTo>
                <a:lnTo>
                  <a:pt x="884769" y="220986"/>
                </a:lnTo>
                <a:lnTo>
                  <a:pt x="1600387" y="354356"/>
                </a:lnTo>
                <a:lnTo>
                  <a:pt x="9012952" y="1139547"/>
                </a:lnTo>
                <a:lnTo>
                  <a:pt x="11269135" y="1154978"/>
                </a:lnTo>
                <a:lnTo>
                  <a:pt x="11276593" y="1158504"/>
                </a:lnTo>
                <a:cubicBezTo>
                  <a:pt x="11284278" y="1160597"/>
                  <a:pt x="11291853" y="1160653"/>
                  <a:pt x="11298713" y="1157049"/>
                </a:cubicBezTo>
                <a:cubicBezTo>
                  <a:pt x="11308980" y="1128196"/>
                  <a:pt x="11367293" y="1148970"/>
                  <a:pt x="11380829" y="1144822"/>
                </a:cubicBezTo>
                <a:cubicBezTo>
                  <a:pt x="11382772" y="1126940"/>
                  <a:pt x="11405862" y="1139097"/>
                  <a:pt x="11402942" y="1113350"/>
                </a:cubicBezTo>
                <a:cubicBezTo>
                  <a:pt x="11405355" y="1102067"/>
                  <a:pt x="11412054" y="1101355"/>
                  <a:pt x="11415520" y="1110800"/>
                </a:cubicBezTo>
                <a:cubicBezTo>
                  <a:pt x="11423464" y="1107569"/>
                  <a:pt x="11427945" y="1094031"/>
                  <a:pt x="11436464" y="1109251"/>
                </a:cubicBezTo>
                <a:cubicBezTo>
                  <a:pt x="11447410" y="1105411"/>
                  <a:pt x="11457222" y="1065748"/>
                  <a:pt x="11466905" y="1089800"/>
                </a:cubicBezTo>
                <a:cubicBezTo>
                  <a:pt x="11474941" y="1049741"/>
                  <a:pt x="11508751" y="1085307"/>
                  <a:pt x="11530655" y="1076007"/>
                </a:cubicBezTo>
                <a:cubicBezTo>
                  <a:pt x="11568719" y="1032666"/>
                  <a:pt x="11614187" y="1075691"/>
                  <a:pt x="11632767" y="1001326"/>
                </a:cubicBezTo>
                <a:cubicBezTo>
                  <a:pt x="11671799" y="1018238"/>
                  <a:pt x="11678297" y="1004118"/>
                  <a:pt x="11708599" y="997972"/>
                </a:cubicBezTo>
                <a:cubicBezTo>
                  <a:pt x="11722307" y="987960"/>
                  <a:pt x="11754960" y="1000186"/>
                  <a:pt x="11766504" y="976255"/>
                </a:cubicBezTo>
                <a:cubicBezTo>
                  <a:pt x="11775270" y="975867"/>
                  <a:pt x="11771643" y="982199"/>
                  <a:pt x="11781629" y="985430"/>
                </a:cubicBezTo>
                <a:cubicBezTo>
                  <a:pt x="11791615" y="988661"/>
                  <a:pt x="11808655" y="993119"/>
                  <a:pt x="11826422" y="995644"/>
                </a:cubicBezTo>
                <a:cubicBezTo>
                  <a:pt x="11847845" y="1001968"/>
                  <a:pt x="11866122" y="1002202"/>
                  <a:pt x="11891635" y="997172"/>
                </a:cubicBezTo>
                <a:cubicBezTo>
                  <a:pt x="11907614" y="964462"/>
                  <a:pt x="11943732" y="1021381"/>
                  <a:pt x="11959068" y="979087"/>
                </a:cubicBezTo>
                <a:cubicBezTo>
                  <a:pt x="11964175" y="989925"/>
                  <a:pt x="11967829" y="984002"/>
                  <a:pt x="11974871" y="981280"/>
                </a:cubicBezTo>
                <a:cubicBezTo>
                  <a:pt x="11980703" y="1000930"/>
                  <a:pt x="11989887" y="978341"/>
                  <a:pt x="11996673" y="989271"/>
                </a:cubicBezTo>
                <a:cubicBezTo>
                  <a:pt x="12016933" y="975016"/>
                  <a:pt x="12047689" y="979681"/>
                  <a:pt x="12064304" y="976743"/>
                </a:cubicBezTo>
                <a:cubicBezTo>
                  <a:pt x="12080919" y="973805"/>
                  <a:pt x="12075802" y="961775"/>
                  <a:pt x="12108011" y="949852"/>
                </a:cubicBezTo>
                <a:cubicBezTo>
                  <a:pt x="12129277" y="967884"/>
                  <a:pt x="12128297" y="931165"/>
                  <a:pt x="12137961" y="928659"/>
                </a:cubicBezTo>
                <a:cubicBezTo>
                  <a:pt x="12141183" y="927823"/>
                  <a:pt x="12145587" y="930789"/>
                  <a:pt x="12152392" y="940852"/>
                </a:cubicBezTo>
                <a:cubicBezTo>
                  <a:pt x="12158285" y="946241"/>
                  <a:pt x="12172554" y="936871"/>
                  <a:pt x="12187275" y="939175"/>
                </a:cubicBezTo>
                <a:lnTo>
                  <a:pt x="12192000" y="932202"/>
                </a:lnTo>
                <a:lnTo>
                  <a:pt x="12192000" y="1423622"/>
                </a:lnTo>
                <a:lnTo>
                  <a:pt x="12192000" y="2783600"/>
                </a:lnTo>
                <a:lnTo>
                  <a:pt x="12192000" y="4783510"/>
                </a:lnTo>
                <a:lnTo>
                  <a:pt x="2" y="4783510"/>
                </a:lnTo>
                <a:lnTo>
                  <a:pt x="2" y="1855074"/>
                </a:lnTo>
                <a:lnTo>
                  <a:pt x="0" y="1855074"/>
                </a:lnTo>
                <a:lnTo>
                  <a:pt x="0" y="3676"/>
                </a:lnTo>
                <a:lnTo>
                  <a:pt x="4725" y="10649"/>
                </a:lnTo>
                <a:cubicBezTo>
                  <a:pt x="19446" y="8345"/>
                  <a:pt x="33716" y="17715"/>
                  <a:pt x="39608" y="12325"/>
                </a:cubicBezTo>
                <a:cubicBezTo>
                  <a:pt x="46413" y="2263"/>
                  <a:pt x="50817" y="-703"/>
                  <a:pt x="54039" y="13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54C44F0-F390-48A8-974F-CAC9A33F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418" y="493509"/>
            <a:ext cx="11165080" cy="583286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38100" dist="25400" dir="48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Gráfico, Diagrama, Gráfico de dispersión&#10;&#10;Descripción generada automáticamente">
            <a:extLst>
              <a:ext uri="{FF2B5EF4-FFF2-40B4-BE49-F238E27FC236}">
                <a16:creationId xmlns:a16="http://schemas.microsoft.com/office/drawing/2014/main" id="{9F588247-6AB1-7AAE-31F7-02BA3127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500"/>
          <a:stretch/>
        </p:blipFill>
        <p:spPr>
          <a:xfrm>
            <a:off x="680483" y="655576"/>
            <a:ext cx="10849145" cy="55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55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53D7A-F402-C925-6379-6B07ABD34F6F}"/>
              </a:ext>
            </a:extLst>
          </p:cNvPr>
          <p:cNvSpPr txBox="1"/>
          <p:nvPr/>
        </p:nvSpPr>
        <p:spPr>
          <a:xfrm>
            <a:off x="1214325" y="5665197"/>
            <a:ext cx="8019288" cy="787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600" dirty="0" err="1">
                <a:latin typeface="Raleway Black" panose="020B0A03030101060003" pitchFamily="34" charset="0"/>
              </a:rPr>
              <a:t>Ejercicio</a:t>
            </a:r>
            <a:r>
              <a:rPr lang="en-US" sz="3600" dirty="0">
                <a:latin typeface="Raleway Black" panose="020B0A03030101060003" pitchFamily="34" charset="0"/>
              </a:rPr>
              <a:t> 2</a:t>
            </a:r>
          </a:p>
        </p:txBody>
      </p:sp>
      <p:graphicFrame>
        <p:nvGraphicFramePr>
          <p:cNvPr id="5" name="TextBox 1">
            <a:extLst>
              <a:ext uri="{FF2B5EF4-FFF2-40B4-BE49-F238E27FC236}">
                <a16:creationId xmlns:a16="http://schemas.microsoft.com/office/drawing/2014/main" id="{1FE2C2B3-A27C-63F0-D2A9-8C098FA31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26304"/>
              </p:ext>
            </p:extLst>
          </p:nvPr>
        </p:nvGraphicFramePr>
        <p:xfrm>
          <a:off x="1214325" y="1386593"/>
          <a:ext cx="9924288" cy="3989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139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xto&#10;&#10;Descripción generada automáticamente con confianza media">
            <a:extLst>
              <a:ext uri="{FF2B5EF4-FFF2-40B4-BE49-F238E27FC236}">
                <a16:creationId xmlns:a16="http://schemas.microsoft.com/office/drawing/2014/main" id="{7789D6FC-746F-D0CB-B8E2-902A24A4F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B9EC0009-ECC5-573F-B02E-33B8227B3033}"/>
              </a:ext>
            </a:extLst>
          </p:cNvPr>
          <p:cNvSpPr txBox="1"/>
          <p:nvPr/>
        </p:nvSpPr>
        <p:spPr>
          <a:xfrm>
            <a:off x="9250787" y="5536186"/>
            <a:ext cx="1868662" cy="5195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Raleway Medium" pitchFamily="2" charset="0"/>
                <a:ea typeface="+mj-ea"/>
                <a:cs typeface="+mj-cs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622878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7">
            <a:extLst>
              <a:ext uri="{FF2B5EF4-FFF2-40B4-BE49-F238E27FC236}">
                <a16:creationId xmlns:a16="http://schemas.microsoft.com/office/drawing/2014/main" id="{AA5EF911-E8D8-19D2-3ECE-A2F216CA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" r="1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F2A7016-1F12-6275-835A-7FD16CB33FBD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 Medium" pitchFamily="2" charset="0"/>
                <a:ea typeface="+mj-ea"/>
                <a:cs typeface="+mj-cs"/>
              </a:rPr>
              <a:t>Ejemplos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Medium" pitchFamily="2" charset="0"/>
                <a:ea typeface="+mj-ea"/>
                <a:cs typeface="+mj-cs"/>
              </a:rPr>
              <a:t> de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 Medium" pitchFamily="2" charset="0"/>
                <a:ea typeface="+mj-ea"/>
                <a:cs typeface="+mj-cs"/>
              </a:rPr>
              <a:t>proyectos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Medium" pitchFamily="2" charset="0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 Medium" pitchFamily="2" charset="0"/>
                <a:ea typeface="+mj-ea"/>
                <a:cs typeface="+mj-cs"/>
              </a:rPr>
              <a:t>reales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Medium" pitchFamily="2" charset="0"/>
                <a:ea typeface="+mj-ea"/>
                <a:cs typeface="+mj-cs"/>
              </a:rPr>
              <a:t> de Machine Learning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36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36548-8375-43E9-93FB-1CB9C52E6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0BF8B7-986F-B25B-1CC0-5F48C7AF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71" r="3" b="3"/>
          <a:stretch/>
        </p:blipFill>
        <p:spPr>
          <a:xfrm>
            <a:off x="8178587" y="22617"/>
            <a:ext cx="4010364" cy="3903596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D781B79-A9A0-2696-6E30-37AD3DA1A851}"/>
              </a:ext>
            </a:extLst>
          </p:cNvPr>
          <p:cNvSpPr txBox="1"/>
          <p:nvPr/>
        </p:nvSpPr>
        <p:spPr>
          <a:xfrm>
            <a:off x="187416" y="204700"/>
            <a:ext cx="6610547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CL" sz="1400" b="1" dirty="0">
                <a:solidFill>
                  <a:srgbClr val="1D3557"/>
                </a:solidFill>
                <a:latin typeface="Raleway Medium" pitchFamily="2" charset="0"/>
              </a:rPr>
              <a:t>Clase 1 </a:t>
            </a:r>
            <a:r>
              <a:rPr lang="es-MX" sz="1400" b="1" dirty="0">
                <a:solidFill>
                  <a:srgbClr val="1D3557"/>
                </a:solidFill>
                <a:latin typeface="Raleway Medium" pitchFamily="2" charset="0"/>
              </a:rPr>
              <a:t>Introducción y Fundamentos del Machine </a:t>
            </a:r>
            <a:r>
              <a:rPr lang="es-MX" sz="1400" b="1" dirty="0" err="1">
                <a:solidFill>
                  <a:srgbClr val="1D3557"/>
                </a:solidFill>
                <a:latin typeface="Raleway Medium" pitchFamily="2" charset="0"/>
              </a:rPr>
              <a:t>Learning</a:t>
            </a:r>
            <a:r>
              <a:rPr lang="es-CL" sz="1400" b="1" dirty="0">
                <a:solidFill>
                  <a:srgbClr val="1D3557"/>
                </a:solidFill>
                <a:latin typeface="Raleway Medium" pitchFamily="2" charset="0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¿Qué es el machine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learning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?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Tipos de machine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learning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 (supervisado, no supervisado)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Aplicaciones comunes y casos de uso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Diferencias entre Inteligencia Artificial, Machine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Learning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 y Data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Science</a:t>
            </a:r>
            <a:endParaRPr lang="es-MX" sz="1400" dirty="0">
              <a:solidFill>
                <a:srgbClr val="1D3557"/>
              </a:solidFill>
              <a:latin typeface="Raleway Medium" pitchFamily="2" charset="0"/>
            </a:endParaRP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Proyectos reales de implementación de Machine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Learning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 y Deep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Learning</a:t>
            </a:r>
            <a:endParaRPr lang="es-CL" sz="1400" dirty="0">
              <a:solidFill>
                <a:srgbClr val="1D3557"/>
              </a:solidFill>
              <a:latin typeface="Raleway Medium" pitchFamily="2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BF26A47-0D9C-7CED-C767-08353307999A}"/>
              </a:ext>
            </a:extLst>
          </p:cNvPr>
          <p:cNvSpPr txBox="1"/>
          <p:nvPr/>
        </p:nvSpPr>
        <p:spPr>
          <a:xfrm>
            <a:off x="233597" y="4158198"/>
            <a:ext cx="65181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CL" sz="1400" b="1" dirty="0">
                <a:solidFill>
                  <a:srgbClr val="1D3557"/>
                </a:solidFill>
                <a:latin typeface="Raleway Medium" pitchFamily="2" charset="0"/>
              </a:rPr>
              <a:t>Clase 3 – Taller Práctico: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Fuentes de información, primarias y secundarias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Fuentes abiertas de datos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Establecer las preguntas a responder según las necesidades del área o los estudiantes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Conocimiento de la data, tipos de datos.</a:t>
            </a:r>
            <a:endParaRPr lang="es-CL" sz="1400" dirty="0">
              <a:solidFill>
                <a:srgbClr val="1D3557"/>
              </a:solidFill>
              <a:latin typeface="Raleway Medium" pitchFamily="2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F23D352-93CE-8690-B57C-526F54E1D39C}"/>
              </a:ext>
            </a:extLst>
          </p:cNvPr>
          <p:cNvSpPr txBox="1"/>
          <p:nvPr/>
        </p:nvSpPr>
        <p:spPr>
          <a:xfrm>
            <a:off x="187416" y="2233442"/>
            <a:ext cx="661054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MX" sz="1400" b="1" dirty="0">
                <a:solidFill>
                  <a:srgbClr val="1D3557"/>
                </a:solidFill>
                <a:latin typeface="Raleway Medium" pitchFamily="2" charset="0"/>
              </a:rPr>
              <a:t>Clase 2 Cómo plantear un proyecto de Machine </a:t>
            </a:r>
            <a:r>
              <a:rPr lang="es-MX" sz="1400" b="1" dirty="0" err="1">
                <a:solidFill>
                  <a:srgbClr val="1D3557"/>
                </a:solidFill>
                <a:latin typeface="Raleway Medium" pitchFamily="2" charset="0"/>
              </a:rPr>
              <a:t>Learning</a:t>
            </a:r>
            <a:r>
              <a:rPr lang="es-MX" sz="1400" b="1" dirty="0">
                <a:solidFill>
                  <a:srgbClr val="1D3557"/>
                </a:solidFill>
                <a:latin typeface="Raleway Medium" pitchFamily="2" charset="0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Metodología CRISP-DM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Necesidad del negocio y planteamiento de las preguntas a responder en el proyecto de ML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Entendimiento de los datos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Establecer una hoja de ruta para un proyecto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end-to-end</a:t>
            </a:r>
            <a:endParaRPr lang="es-MX" sz="1400" dirty="0">
              <a:solidFill>
                <a:srgbClr val="1D3557"/>
              </a:solidFill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0BF8B7-986F-B25B-1CC0-5F48C7AF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71" r="3" b="3"/>
          <a:stretch/>
        </p:blipFill>
        <p:spPr>
          <a:xfrm>
            <a:off x="8178587" y="22617"/>
            <a:ext cx="4010364" cy="3903596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D781B79-A9A0-2696-6E30-37AD3DA1A851}"/>
              </a:ext>
            </a:extLst>
          </p:cNvPr>
          <p:cNvSpPr txBox="1"/>
          <p:nvPr/>
        </p:nvSpPr>
        <p:spPr>
          <a:xfrm>
            <a:off x="187416" y="204700"/>
            <a:ext cx="6610547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CL" sz="1400" b="1" dirty="0">
                <a:solidFill>
                  <a:srgbClr val="1D3557"/>
                </a:solidFill>
                <a:latin typeface="Raleway Medium" pitchFamily="2" charset="0"/>
              </a:rPr>
              <a:t>Clase 4 Implementación y Herramientas Prácticas: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Introducción a Python y sus bibliotecas (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NumPy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, pandas,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matplotlib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)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Scikit-learn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 para machine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learning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 clásico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TensorFlow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 y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Keras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 para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deep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learning</a:t>
            </a:r>
            <a:endParaRPr lang="es-MX" sz="1400" dirty="0">
              <a:solidFill>
                <a:srgbClr val="1D3557"/>
              </a:solidFill>
              <a:latin typeface="Raleway Medium" pitchFamily="2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Jupyter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 Notebooks para la experimentación y documentación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Uso de entornos de desarrollo integrados (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IDEs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)</a:t>
            </a:r>
            <a:endParaRPr lang="es-CL" sz="1400" dirty="0">
              <a:solidFill>
                <a:srgbClr val="1D3557"/>
              </a:solidFill>
              <a:latin typeface="Raleway Medium" pitchFamily="2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BF26A47-0D9C-7CED-C767-08353307999A}"/>
              </a:ext>
            </a:extLst>
          </p:cNvPr>
          <p:cNvSpPr txBox="1"/>
          <p:nvPr/>
        </p:nvSpPr>
        <p:spPr>
          <a:xfrm>
            <a:off x="233597" y="4158198"/>
            <a:ext cx="65181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CL" sz="1400" b="1" dirty="0">
                <a:solidFill>
                  <a:srgbClr val="1D3557"/>
                </a:solidFill>
                <a:latin typeface="Raleway Medium" pitchFamily="2" charset="0"/>
              </a:rPr>
              <a:t>Clases 6 y 7 – Algoritmos de Machine </a:t>
            </a:r>
            <a:r>
              <a:rPr lang="es-CL" sz="1400" b="1" dirty="0" err="1">
                <a:solidFill>
                  <a:srgbClr val="1D3557"/>
                </a:solidFill>
                <a:latin typeface="Raleway Medium" pitchFamily="2" charset="0"/>
              </a:rPr>
              <a:t>Learning</a:t>
            </a:r>
            <a:r>
              <a:rPr lang="es-CL" sz="1400" b="1" dirty="0">
                <a:solidFill>
                  <a:srgbClr val="1D3557"/>
                </a:solidFill>
                <a:latin typeface="Raleway Medium" pitchFamily="2" charset="0"/>
              </a:rPr>
              <a:t>: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Métricas de Evaluación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Regresión Lineal y Logística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Árboles de Decisión y </a:t>
            </a:r>
            <a:r>
              <a:rPr lang="es-MX" sz="1400" dirty="0" err="1">
                <a:solidFill>
                  <a:srgbClr val="1D3557"/>
                </a:solidFill>
                <a:latin typeface="Raleway Medium" pitchFamily="2" charset="0"/>
              </a:rPr>
              <a:t>Random</a:t>
            </a: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 Forest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Máquinas de Soporte Vectorial (SVM)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K-Vecinos más Cercanos (KNN)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Redes Neuronales Básicas.</a:t>
            </a:r>
            <a:endParaRPr lang="es-CL" sz="1400" dirty="0">
              <a:solidFill>
                <a:srgbClr val="1D3557"/>
              </a:solidFill>
              <a:latin typeface="Raleway Medium" pitchFamily="2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F23D352-93CE-8690-B57C-526F54E1D39C}"/>
              </a:ext>
            </a:extLst>
          </p:cNvPr>
          <p:cNvSpPr txBox="1"/>
          <p:nvPr/>
        </p:nvSpPr>
        <p:spPr>
          <a:xfrm>
            <a:off x="187416" y="2233442"/>
            <a:ext cx="6610547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MX" sz="1400" b="1" dirty="0">
                <a:solidFill>
                  <a:srgbClr val="1D3557"/>
                </a:solidFill>
                <a:latin typeface="Raleway Medium" pitchFamily="2" charset="0"/>
              </a:rPr>
              <a:t>Clase 5 Preparación de los datos.: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Recolección de datos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Limpieza y preprocesamiento de datos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Manejo de datos faltantes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Normalización y estandarización</a:t>
            </a:r>
          </a:p>
          <a:p>
            <a:pPr algn="just">
              <a:spcAft>
                <a:spcPts val="600"/>
              </a:spcAft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• División de datos en conjuntos de entrenamiento y prueba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7BB22A01-B197-427B-C0B1-01AD8B4BE47A}"/>
              </a:ext>
            </a:extLst>
          </p:cNvPr>
          <p:cNvSpPr txBox="1"/>
          <p:nvPr/>
        </p:nvSpPr>
        <p:spPr>
          <a:xfrm>
            <a:off x="6751780" y="4304391"/>
            <a:ext cx="5178897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CL" sz="1400" b="1" dirty="0">
                <a:solidFill>
                  <a:srgbClr val="1D3557"/>
                </a:solidFill>
                <a:latin typeface="Raleway Medium" pitchFamily="2" charset="0"/>
              </a:rPr>
              <a:t>Clases 8– Proyecto de Machine </a:t>
            </a:r>
            <a:r>
              <a:rPr lang="es-CL" sz="1400" b="1" dirty="0" err="1">
                <a:solidFill>
                  <a:srgbClr val="1D3557"/>
                </a:solidFill>
                <a:latin typeface="Raleway Medium" pitchFamily="2" charset="0"/>
              </a:rPr>
              <a:t>Learning</a:t>
            </a:r>
            <a:r>
              <a:rPr lang="es-CL" sz="1400" b="1" dirty="0">
                <a:solidFill>
                  <a:srgbClr val="1D3557"/>
                </a:solidFill>
                <a:latin typeface="Raleway Medium" pitchFamily="2" charset="0"/>
              </a:rPr>
              <a:t>: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Selección de un problema a resolver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Recolección y preparación de datos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Selección y entrenamiento de modelos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Evaluación y ajuste del modelo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1D3557"/>
                </a:solidFill>
                <a:latin typeface="Raleway Medium" pitchFamily="2" charset="0"/>
              </a:rPr>
              <a:t>Presentación de resultados.</a:t>
            </a:r>
            <a:endParaRPr lang="es-CL" sz="1400" dirty="0">
              <a:solidFill>
                <a:srgbClr val="1D3557"/>
              </a:solidFill>
              <a:latin typeface="Raleway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7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27C8E-4DC5-9594-1097-EC8C7494379D}"/>
              </a:ext>
            </a:extLst>
          </p:cNvPr>
          <p:cNvSpPr txBox="1"/>
          <p:nvPr/>
        </p:nvSpPr>
        <p:spPr>
          <a:xfrm>
            <a:off x="6194716" y="739978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Raleway Medium" pitchFamily="2" charset="0"/>
                <a:ea typeface="+mj-ea"/>
                <a:cs typeface="+mj-cs"/>
              </a:rPr>
              <a:t>¡Es la </a:t>
            </a:r>
            <a:r>
              <a:rPr lang="en-US" sz="6000" dirty="0" err="1">
                <a:latin typeface="Raleway Medium" pitchFamily="2" charset="0"/>
                <a:ea typeface="+mj-ea"/>
                <a:cs typeface="+mj-cs"/>
              </a:rPr>
              <a:t>economía</a:t>
            </a:r>
            <a:r>
              <a:rPr lang="en-US" sz="6000" dirty="0">
                <a:latin typeface="Raleway Medium" pitchFamily="2" charset="0"/>
                <a:ea typeface="+mj-ea"/>
                <a:cs typeface="+mj-cs"/>
              </a:rPr>
              <a:t> </a:t>
            </a:r>
            <a:r>
              <a:rPr lang="en-US" sz="6000" dirty="0" err="1">
                <a:latin typeface="Raleway Medium" pitchFamily="2" charset="0"/>
                <a:ea typeface="+mj-ea"/>
                <a:cs typeface="+mj-cs"/>
              </a:rPr>
              <a:t>estúpido</a:t>
            </a:r>
            <a:r>
              <a:rPr lang="en-US" sz="6000" dirty="0">
                <a:latin typeface="Raleway Medium" pitchFamily="2" charset="0"/>
                <a:ea typeface="+mj-ea"/>
                <a:cs typeface="+mj-cs"/>
              </a:rPr>
              <a:t>!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Cartoon person in a suit&#10;&#10;Description automatically generated">
            <a:extLst>
              <a:ext uri="{FF2B5EF4-FFF2-40B4-BE49-F238E27FC236}">
                <a16:creationId xmlns:a16="http://schemas.microsoft.com/office/drawing/2014/main" id="{64057DDB-D8C6-9D98-DEEC-949B18D20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05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7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27C8E-4DC5-9594-1097-EC8C7494379D}"/>
              </a:ext>
            </a:extLst>
          </p:cNvPr>
          <p:cNvSpPr txBox="1"/>
          <p:nvPr/>
        </p:nvSpPr>
        <p:spPr>
          <a:xfrm>
            <a:off x="874815" y="798703"/>
            <a:ext cx="5221185" cy="30720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Raleway Medium" pitchFamily="2" charset="0"/>
                <a:ea typeface="+mj-ea"/>
                <a:cs typeface="+mj-cs"/>
              </a:rPr>
              <a:t>¡Es la data </a:t>
            </a:r>
            <a:r>
              <a:rPr lang="en-US" sz="6000" kern="1200" dirty="0" err="1">
                <a:solidFill>
                  <a:schemeClr val="tx1"/>
                </a:solidFill>
                <a:latin typeface="Raleway Medium" pitchFamily="2" charset="0"/>
                <a:ea typeface="+mj-ea"/>
                <a:cs typeface="+mj-cs"/>
              </a:rPr>
              <a:t>estúpido</a:t>
            </a:r>
            <a:r>
              <a:rPr lang="en-US" sz="6000" kern="1200" dirty="0">
                <a:solidFill>
                  <a:schemeClr val="tx1"/>
                </a:solidFill>
                <a:latin typeface="Raleway Medium" pitchFamily="2" charset="0"/>
                <a:ea typeface="+mj-ea"/>
                <a:cs typeface="+mj-cs"/>
              </a:rPr>
              <a:t>!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lose up of gold bars&#10;&#10;Description automatically generated">
            <a:extLst>
              <a:ext uri="{FF2B5EF4-FFF2-40B4-BE49-F238E27FC236}">
                <a16:creationId xmlns:a16="http://schemas.microsoft.com/office/drawing/2014/main" id="{2C8705FF-293E-FFC0-C595-0676859F6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43" y="1385212"/>
            <a:ext cx="4939504" cy="3704628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67F378D-A000-47AE-83B2-D9954D8C9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48E26863-5660-4928-984A-CA2CFC8F6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647" y="746626"/>
            <a:ext cx="350803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D7538F2A-6532-4E38-8354-21841BB0B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0065" y="580586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2F31131-35FC-4834-8E62-1D9DA3BE2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4148" y="746626"/>
            <a:ext cx="3508037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7AD7F70-85A5-463C-9B1F-3182B60F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570" y="746626"/>
            <a:ext cx="3511296" cy="336547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E5F002A4-1B0E-473E-AD7B-8346FB83B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22924" y="2300232"/>
            <a:ext cx="1027015" cy="258262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13AF7514-9DD7-4ADB-84DF-5D8B61E73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19" y="4298302"/>
            <a:ext cx="12192000" cy="2559698"/>
          </a:xfrm>
          <a:custGeom>
            <a:avLst/>
            <a:gdLst>
              <a:gd name="connsiteX0" fmla="*/ 1462415 w 12192000"/>
              <a:gd name="connsiteY0" fmla="*/ 0 h 2685062"/>
              <a:gd name="connsiteX1" fmla="*/ 1494432 w 12192000"/>
              <a:gd name="connsiteY1" fmla="*/ 2457 h 2685062"/>
              <a:gd name="connsiteX2" fmla="*/ 1523667 w 12192000"/>
              <a:gd name="connsiteY2" fmla="*/ 11778 h 2685062"/>
              <a:gd name="connsiteX3" fmla="*/ 1523067 w 12192000"/>
              <a:gd name="connsiteY3" fmla="*/ 14207 h 2685062"/>
              <a:gd name="connsiteX4" fmla="*/ 1527695 w 12192000"/>
              <a:gd name="connsiteY4" fmla="*/ 15715 h 2685062"/>
              <a:gd name="connsiteX5" fmla="*/ 1532258 w 12192000"/>
              <a:gd name="connsiteY5" fmla="*/ 14518 h 2685062"/>
              <a:gd name="connsiteX6" fmla="*/ 1537796 w 12192000"/>
              <a:gd name="connsiteY6" fmla="*/ 16283 h 2685062"/>
              <a:gd name="connsiteX7" fmla="*/ 1553041 w 12192000"/>
              <a:gd name="connsiteY7" fmla="*/ 20452 h 2685062"/>
              <a:gd name="connsiteX8" fmla="*/ 1557495 w 12192000"/>
              <a:gd name="connsiteY8" fmla="*/ 25861 h 2685062"/>
              <a:gd name="connsiteX9" fmla="*/ 1617448 w 12192000"/>
              <a:gd name="connsiteY9" fmla="*/ 40977 h 2685062"/>
              <a:gd name="connsiteX10" fmla="*/ 1636697 w 12192000"/>
              <a:gd name="connsiteY10" fmla="*/ 39108 h 2685062"/>
              <a:gd name="connsiteX11" fmla="*/ 1657286 w 12192000"/>
              <a:gd name="connsiteY11" fmla="*/ 49000 h 2685062"/>
              <a:gd name="connsiteX12" fmla="*/ 1719191 w 12192000"/>
              <a:gd name="connsiteY12" fmla="*/ 56920 h 2685062"/>
              <a:gd name="connsiteX13" fmla="*/ 1787126 w 12192000"/>
              <a:gd name="connsiteY13" fmla="*/ 71960 h 2685062"/>
              <a:gd name="connsiteX14" fmla="*/ 1834555 w 12192000"/>
              <a:gd name="connsiteY14" fmla="*/ 86590 h 2685062"/>
              <a:gd name="connsiteX15" fmla="*/ 1966070 w 12192000"/>
              <a:gd name="connsiteY15" fmla="*/ 103987 h 2685062"/>
              <a:gd name="connsiteX16" fmla="*/ 2188582 w 12192000"/>
              <a:gd name="connsiteY16" fmla="*/ 124532 h 2685062"/>
              <a:gd name="connsiteX17" fmla="*/ 2234811 w 12192000"/>
              <a:gd name="connsiteY17" fmla="*/ 130739 h 2685062"/>
              <a:gd name="connsiteX18" fmla="*/ 2270005 w 12192000"/>
              <a:gd name="connsiteY18" fmla="*/ 143358 h 2685062"/>
              <a:gd name="connsiteX19" fmla="*/ 2274208 w 12192000"/>
              <a:gd name="connsiteY19" fmla="*/ 152634 h 2685062"/>
              <a:gd name="connsiteX20" fmla="*/ 2298905 w 12192000"/>
              <a:gd name="connsiteY20" fmla="*/ 157215 h 2685062"/>
              <a:gd name="connsiteX21" fmla="*/ 2304521 w 12192000"/>
              <a:gd name="connsiteY21" fmla="*/ 159957 h 2685062"/>
              <a:gd name="connsiteX22" fmla="*/ 2337696 w 12192000"/>
              <a:gd name="connsiteY22" fmla="*/ 174150 h 2685062"/>
              <a:gd name="connsiteX23" fmla="*/ 2432112 w 12192000"/>
              <a:gd name="connsiteY23" fmla="*/ 166646 h 2685062"/>
              <a:gd name="connsiteX24" fmla="*/ 2500149 w 12192000"/>
              <a:gd name="connsiteY24" fmla="*/ 168723 h 2685062"/>
              <a:gd name="connsiteX25" fmla="*/ 2504776 w 12192000"/>
              <a:gd name="connsiteY25" fmla="*/ 171455 h 2685062"/>
              <a:gd name="connsiteX26" fmla="*/ 2507358 w 12192000"/>
              <a:gd name="connsiteY26" fmla="*/ 177677 h 2685062"/>
              <a:gd name="connsiteX27" fmla="*/ 2518847 w 12192000"/>
              <a:gd name="connsiteY27" fmla="*/ 180936 h 2685062"/>
              <a:gd name="connsiteX28" fmla="*/ 2528864 w 12192000"/>
              <a:gd name="connsiteY28" fmla="*/ 188517 h 2685062"/>
              <a:gd name="connsiteX29" fmla="*/ 2938613 w 12192000"/>
              <a:gd name="connsiteY29" fmla="*/ 248764 h 2685062"/>
              <a:gd name="connsiteX30" fmla="*/ 3132513 w 12192000"/>
              <a:gd name="connsiteY30" fmla="*/ 229282 h 2685062"/>
              <a:gd name="connsiteX31" fmla="*/ 3208657 w 12192000"/>
              <a:gd name="connsiteY31" fmla="*/ 230814 h 2685062"/>
              <a:gd name="connsiteX32" fmla="*/ 3217904 w 12192000"/>
              <a:gd name="connsiteY32" fmla="*/ 237375 h 2685062"/>
              <a:gd name="connsiteX33" fmla="*/ 3330150 w 12192000"/>
              <a:gd name="connsiteY33" fmla="*/ 214762 h 2685062"/>
              <a:gd name="connsiteX34" fmla="*/ 3480527 w 12192000"/>
              <a:gd name="connsiteY34" fmla="*/ 231960 h 2685062"/>
              <a:gd name="connsiteX35" fmla="*/ 3591806 w 12192000"/>
              <a:gd name="connsiteY35" fmla="*/ 253003 h 2685062"/>
              <a:gd name="connsiteX36" fmla="*/ 3655143 w 12192000"/>
              <a:gd name="connsiteY36" fmla="*/ 261318 h 2685062"/>
              <a:gd name="connsiteX37" fmla="*/ 3700191 w 12192000"/>
              <a:gd name="connsiteY37" fmla="*/ 271235 h 2685062"/>
              <a:gd name="connsiteX38" fmla="*/ 3820459 w 12192000"/>
              <a:gd name="connsiteY38" fmla="*/ 275675 h 2685062"/>
              <a:gd name="connsiteX39" fmla="*/ 4022158 w 12192000"/>
              <a:gd name="connsiteY39" fmla="*/ 274341 h 2685062"/>
              <a:gd name="connsiteX40" fmla="*/ 4164508 w 12192000"/>
              <a:gd name="connsiteY40" fmla="*/ 309117 h 2685062"/>
              <a:gd name="connsiteX41" fmla="*/ 4246843 w 12192000"/>
              <a:gd name="connsiteY41" fmla="*/ 292417 h 2685062"/>
              <a:gd name="connsiteX42" fmla="*/ 4337133 w 12192000"/>
              <a:gd name="connsiteY42" fmla="*/ 304707 h 2685062"/>
              <a:gd name="connsiteX43" fmla="*/ 4696109 w 12192000"/>
              <a:gd name="connsiteY43" fmla="*/ 300060 h 2685062"/>
              <a:gd name="connsiteX44" fmla="*/ 4928090 w 12192000"/>
              <a:gd name="connsiteY44" fmla="*/ 291457 h 2685062"/>
              <a:gd name="connsiteX45" fmla="*/ 4960316 w 12192000"/>
              <a:gd name="connsiteY45" fmla="*/ 287841 h 2685062"/>
              <a:gd name="connsiteX46" fmla="*/ 4960840 w 12192000"/>
              <a:gd name="connsiteY46" fmla="*/ 285406 h 2685062"/>
              <a:gd name="connsiteX47" fmla="*/ 4965958 w 12192000"/>
              <a:gd name="connsiteY47" fmla="*/ 284802 h 2685062"/>
              <a:gd name="connsiteX48" fmla="*/ 4969785 w 12192000"/>
              <a:gd name="connsiteY48" fmla="*/ 286778 h 2685062"/>
              <a:gd name="connsiteX49" fmla="*/ 4975889 w 12192000"/>
              <a:gd name="connsiteY49" fmla="*/ 286093 h 2685062"/>
              <a:gd name="connsiteX50" fmla="*/ 4992382 w 12192000"/>
              <a:gd name="connsiteY50" fmla="*/ 284871 h 2685062"/>
              <a:gd name="connsiteX51" fmla="*/ 4999094 w 12192000"/>
              <a:gd name="connsiteY51" fmla="*/ 280499 h 2685062"/>
              <a:gd name="connsiteX52" fmla="*/ 5080965 w 12192000"/>
              <a:gd name="connsiteY52" fmla="*/ 282208 h 2685062"/>
              <a:gd name="connsiteX53" fmla="*/ 5105166 w 12192000"/>
              <a:gd name="connsiteY53" fmla="*/ 276473 h 2685062"/>
              <a:gd name="connsiteX54" fmla="*/ 5168054 w 12192000"/>
              <a:gd name="connsiteY54" fmla="*/ 280137 h 2685062"/>
              <a:gd name="connsiteX55" fmla="*/ 5239940 w 12192000"/>
              <a:gd name="connsiteY55" fmla="*/ 278079 h 2685062"/>
              <a:gd name="connsiteX56" fmla="*/ 5291998 w 12192000"/>
              <a:gd name="connsiteY56" fmla="*/ 272685 h 2685062"/>
              <a:gd name="connsiteX57" fmla="*/ 5425861 w 12192000"/>
              <a:gd name="connsiteY57" fmla="*/ 279926 h 2685062"/>
              <a:gd name="connsiteX58" fmla="*/ 5648321 w 12192000"/>
              <a:gd name="connsiteY58" fmla="*/ 300693 h 2685062"/>
              <a:gd name="connsiteX59" fmla="*/ 5695414 w 12192000"/>
              <a:gd name="connsiteY59" fmla="*/ 303150 h 2685062"/>
              <a:gd name="connsiteX60" fmla="*/ 5743064 w 12192000"/>
              <a:gd name="connsiteY60" fmla="*/ 289335 h 2685062"/>
              <a:gd name="connsiteX61" fmla="*/ 5768797 w 12192000"/>
              <a:gd name="connsiteY61" fmla="*/ 289436 h 2685062"/>
              <a:gd name="connsiteX62" fmla="*/ 5775419 w 12192000"/>
              <a:gd name="connsiteY62" fmla="*/ 287831 h 2685062"/>
              <a:gd name="connsiteX63" fmla="*/ 5813624 w 12192000"/>
              <a:gd name="connsiteY63" fmla="*/ 280263 h 2685062"/>
              <a:gd name="connsiteX64" fmla="*/ 5900676 w 12192000"/>
              <a:gd name="connsiteY64" fmla="*/ 304615 h 2685062"/>
              <a:gd name="connsiteX65" fmla="*/ 5966795 w 12192000"/>
              <a:gd name="connsiteY65" fmla="*/ 314993 h 2685062"/>
              <a:gd name="connsiteX66" fmla="*/ 5972463 w 12192000"/>
              <a:gd name="connsiteY66" fmla="*/ 313217 h 2685062"/>
              <a:gd name="connsiteX67" fmla="*/ 5977754 w 12192000"/>
              <a:gd name="connsiteY67" fmla="*/ 307726 h 2685062"/>
              <a:gd name="connsiteX68" fmla="*/ 5990232 w 12192000"/>
              <a:gd name="connsiteY68" fmla="*/ 306694 h 2685062"/>
              <a:gd name="connsiteX69" fmla="*/ 6003260 w 12192000"/>
              <a:gd name="connsiteY69" fmla="*/ 301250 h 2685062"/>
              <a:gd name="connsiteX70" fmla="*/ 6398655 w 12192000"/>
              <a:gd name="connsiteY70" fmla="*/ 340447 h 2685062"/>
              <a:gd name="connsiteX71" fmla="*/ 6477250 w 12192000"/>
              <a:gd name="connsiteY71" fmla="*/ 370643 h 2685062"/>
              <a:gd name="connsiteX72" fmla="*/ 6599996 w 12192000"/>
              <a:gd name="connsiteY72" fmla="*/ 371929 h 2685062"/>
              <a:gd name="connsiteX73" fmla="*/ 6673632 w 12192000"/>
              <a:gd name="connsiteY73" fmla="*/ 384303 h 2685062"/>
              <a:gd name="connsiteX74" fmla="*/ 6685461 w 12192000"/>
              <a:gd name="connsiteY74" fmla="*/ 379698 h 2685062"/>
              <a:gd name="connsiteX75" fmla="*/ 6782761 w 12192000"/>
              <a:gd name="connsiteY75" fmla="*/ 421766 h 2685062"/>
              <a:gd name="connsiteX76" fmla="*/ 6934599 w 12192000"/>
              <a:gd name="connsiteY76" fmla="*/ 432626 h 2685062"/>
              <a:gd name="connsiteX77" fmla="*/ 7050728 w 12192000"/>
              <a:gd name="connsiteY77" fmla="*/ 432695 h 2685062"/>
              <a:gd name="connsiteX78" fmla="*/ 7115167 w 12192000"/>
              <a:gd name="connsiteY78" fmla="*/ 436243 h 2685062"/>
              <a:gd name="connsiteX79" fmla="*/ 7162809 w 12192000"/>
              <a:gd name="connsiteY79" fmla="*/ 434931 h 2685062"/>
              <a:gd name="connsiteX80" fmla="*/ 7280034 w 12192000"/>
              <a:gd name="connsiteY80" fmla="*/ 452539 h 2685062"/>
              <a:gd name="connsiteX81" fmla="*/ 7472654 w 12192000"/>
              <a:gd name="connsiteY81" fmla="*/ 490482 h 2685062"/>
              <a:gd name="connsiteX82" fmla="*/ 7696080 w 12192000"/>
              <a:gd name="connsiteY82" fmla="*/ 514010 h 2685062"/>
              <a:gd name="connsiteX83" fmla="*/ 7788139 w 12192000"/>
              <a:gd name="connsiteY83" fmla="*/ 518649 h 2685062"/>
              <a:gd name="connsiteX84" fmla="*/ 8227756 w 12192000"/>
              <a:gd name="connsiteY84" fmla="*/ 558548 h 2685062"/>
              <a:gd name="connsiteX85" fmla="*/ 8328859 w 12192000"/>
              <a:gd name="connsiteY85" fmla="*/ 582867 h 2685062"/>
              <a:gd name="connsiteX86" fmla="*/ 8532898 w 12192000"/>
              <a:gd name="connsiteY86" fmla="*/ 668282 h 2685062"/>
              <a:gd name="connsiteX87" fmla="*/ 8792925 w 12192000"/>
              <a:gd name="connsiteY87" fmla="*/ 701900 h 2685062"/>
              <a:gd name="connsiteX88" fmla="*/ 8809491 w 12192000"/>
              <a:gd name="connsiteY88" fmla="*/ 717262 h 2685062"/>
              <a:gd name="connsiteX89" fmla="*/ 8814066 w 12192000"/>
              <a:gd name="connsiteY89" fmla="*/ 719410 h 2685062"/>
              <a:gd name="connsiteX90" fmla="*/ 8815751 w 12192000"/>
              <a:gd name="connsiteY90" fmla="*/ 718686 h 2685062"/>
              <a:gd name="connsiteX91" fmla="*/ 8840540 w 12192000"/>
              <a:gd name="connsiteY91" fmla="*/ 717083 h 2685062"/>
              <a:gd name="connsiteX92" fmla="*/ 8897062 w 12192000"/>
              <a:gd name="connsiteY92" fmla="*/ 697553 h 2685062"/>
              <a:gd name="connsiteX93" fmla="*/ 8965922 w 12192000"/>
              <a:gd name="connsiteY93" fmla="*/ 672885 h 2685062"/>
              <a:gd name="connsiteX94" fmla="*/ 9016694 w 12192000"/>
              <a:gd name="connsiteY94" fmla="*/ 669496 h 2685062"/>
              <a:gd name="connsiteX95" fmla="*/ 9139695 w 12192000"/>
              <a:gd name="connsiteY95" fmla="*/ 648174 h 2685062"/>
              <a:gd name="connsiteX96" fmla="*/ 9219129 w 12192000"/>
              <a:gd name="connsiteY96" fmla="*/ 639013 h 2685062"/>
              <a:gd name="connsiteX97" fmla="*/ 9221354 w 12192000"/>
              <a:gd name="connsiteY97" fmla="*/ 638501 h 2685062"/>
              <a:gd name="connsiteX98" fmla="*/ 9237592 w 12192000"/>
              <a:gd name="connsiteY98" fmla="*/ 642494 h 2685062"/>
              <a:gd name="connsiteX99" fmla="*/ 9236570 w 12192000"/>
              <a:gd name="connsiteY99" fmla="*/ 648762 h 2685062"/>
              <a:gd name="connsiteX100" fmla="*/ 9250521 w 12192000"/>
              <a:gd name="connsiteY100" fmla="*/ 654041 h 2685062"/>
              <a:gd name="connsiteX101" fmla="*/ 9279357 w 12192000"/>
              <a:gd name="connsiteY101" fmla="*/ 653083 h 2685062"/>
              <a:gd name="connsiteX102" fmla="*/ 9289731 w 12192000"/>
              <a:gd name="connsiteY102" fmla="*/ 656356 h 2685062"/>
              <a:gd name="connsiteX103" fmla="*/ 9293723 w 12192000"/>
              <a:gd name="connsiteY103" fmla="*/ 656237 h 2685062"/>
              <a:gd name="connsiteX104" fmla="*/ 9303097 w 12192000"/>
              <a:gd name="connsiteY104" fmla="*/ 656723 h 2685062"/>
              <a:gd name="connsiteX105" fmla="*/ 9302251 w 12192000"/>
              <a:gd name="connsiteY105" fmla="*/ 652725 h 2685062"/>
              <a:gd name="connsiteX106" fmla="*/ 9314122 w 12192000"/>
              <a:gd name="connsiteY106" fmla="*/ 645860 h 2685062"/>
              <a:gd name="connsiteX107" fmla="*/ 9367772 w 12192000"/>
              <a:gd name="connsiteY107" fmla="*/ 650683 h 2685062"/>
              <a:gd name="connsiteX108" fmla="*/ 9370291 w 12192000"/>
              <a:gd name="connsiteY108" fmla="*/ 655264 h 2685062"/>
              <a:gd name="connsiteX109" fmla="*/ 9377007 w 12192000"/>
              <a:gd name="connsiteY109" fmla="*/ 656308 h 2685062"/>
              <a:gd name="connsiteX110" fmla="*/ 9382497 w 12192000"/>
              <a:gd name="connsiteY110" fmla="*/ 652427 h 2685062"/>
              <a:gd name="connsiteX111" fmla="*/ 9474013 w 12192000"/>
              <a:gd name="connsiteY111" fmla="*/ 647005 h 2685062"/>
              <a:gd name="connsiteX112" fmla="*/ 9595899 w 12192000"/>
              <a:gd name="connsiteY112" fmla="*/ 646979 h 2685062"/>
              <a:gd name="connsiteX113" fmla="*/ 9681269 w 12192000"/>
              <a:gd name="connsiteY113" fmla="*/ 669984 h 2685062"/>
              <a:gd name="connsiteX114" fmla="*/ 9689635 w 12192000"/>
              <a:gd name="connsiteY114" fmla="*/ 666408 h 2685062"/>
              <a:gd name="connsiteX115" fmla="*/ 9750215 w 12192000"/>
              <a:gd name="connsiteY115" fmla="*/ 671056 h 2685062"/>
              <a:gd name="connsiteX116" fmla="*/ 9957974 w 12192000"/>
              <a:gd name="connsiteY116" fmla="*/ 715080 h 2685062"/>
              <a:gd name="connsiteX117" fmla="*/ 10076482 w 12192000"/>
              <a:gd name="connsiteY117" fmla="*/ 723397 h 2685062"/>
              <a:gd name="connsiteX118" fmla="*/ 10119263 w 12192000"/>
              <a:gd name="connsiteY118" fmla="*/ 721877 h 2685062"/>
              <a:gd name="connsiteX119" fmla="*/ 10190893 w 12192000"/>
              <a:gd name="connsiteY119" fmla="*/ 719606 h 2685062"/>
              <a:gd name="connsiteX120" fmla="*/ 10246203 w 12192000"/>
              <a:gd name="connsiteY120" fmla="*/ 706893 h 2685062"/>
              <a:gd name="connsiteX121" fmla="*/ 10305396 w 12192000"/>
              <a:gd name="connsiteY121" fmla="*/ 709359 h 2685062"/>
              <a:gd name="connsiteX122" fmla="*/ 10316856 w 12192000"/>
              <a:gd name="connsiteY122" fmla="*/ 724179 h 2685062"/>
              <a:gd name="connsiteX123" fmla="*/ 10380919 w 12192000"/>
              <a:gd name="connsiteY123" fmla="*/ 722193 h 2685062"/>
              <a:gd name="connsiteX124" fmla="*/ 10478351 w 12192000"/>
              <a:gd name="connsiteY124" fmla="*/ 717620 h 2685062"/>
              <a:gd name="connsiteX125" fmla="*/ 10533954 w 12192000"/>
              <a:gd name="connsiteY125" fmla="*/ 718660 h 2685062"/>
              <a:gd name="connsiteX126" fmla="*/ 10686474 w 12192000"/>
              <a:gd name="connsiteY126" fmla="*/ 717507 h 2685062"/>
              <a:gd name="connsiteX127" fmla="*/ 10839729 w 12192000"/>
              <a:gd name="connsiteY127" fmla="*/ 713306 h 2685062"/>
              <a:gd name="connsiteX128" fmla="*/ 10933271 w 12192000"/>
              <a:gd name="connsiteY128" fmla="*/ 693628 h 2685062"/>
              <a:gd name="connsiteX129" fmla="*/ 11058950 w 12192000"/>
              <a:gd name="connsiteY129" fmla="*/ 692031 h 2685062"/>
              <a:gd name="connsiteX130" fmla="*/ 11080388 w 12192000"/>
              <a:gd name="connsiteY130" fmla="*/ 689245 h 2685062"/>
              <a:gd name="connsiteX131" fmla="*/ 11108911 w 12192000"/>
              <a:gd name="connsiteY131" fmla="*/ 693363 h 2685062"/>
              <a:gd name="connsiteX132" fmla="*/ 11223119 w 12192000"/>
              <a:gd name="connsiteY132" fmla="*/ 710661 h 2685062"/>
              <a:gd name="connsiteX133" fmla="*/ 11311983 w 12192000"/>
              <a:gd name="connsiteY133" fmla="*/ 731410 h 2685062"/>
              <a:gd name="connsiteX134" fmla="*/ 11426940 w 12192000"/>
              <a:gd name="connsiteY134" fmla="*/ 727340 h 2685062"/>
              <a:gd name="connsiteX135" fmla="*/ 11495624 w 12192000"/>
              <a:gd name="connsiteY135" fmla="*/ 734858 h 2685062"/>
              <a:gd name="connsiteX136" fmla="*/ 11605975 w 12192000"/>
              <a:gd name="connsiteY136" fmla="*/ 762433 h 2685062"/>
              <a:gd name="connsiteX137" fmla="*/ 11756134 w 12192000"/>
              <a:gd name="connsiteY137" fmla="*/ 765012 h 2685062"/>
              <a:gd name="connsiteX138" fmla="*/ 11789788 w 12192000"/>
              <a:gd name="connsiteY138" fmla="*/ 745316 h 2685062"/>
              <a:gd name="connsiteX139" fmla="*/ 11832833 w 12192000"/>
              <a:gd name="connsiteY139" fmla="*/ 734720 h 2685062"/>
              <a:gd name="connsiteX140" fmla="*/ 11846338 w 12192000"/>
              <a:gd name="connsiteY140" fmla="*/ 765994 h 2685062"/>
              <a:gd name="connsiteX141" fmla="*/ 11972492 w 12192000"/>
              <a:gd name="connsiteY141" fmla="*/ 796180 h 2685062"/>
              <a:gd name="connsiteX142" fmla="*/ 12035979 w 12192000"/>
              <a:gd name="connsiteY142" fmla="*/ 807835 h 2685062"/>
              <a:gd name="connsiteX143" fmla="*/ 12135850 w 12192000"/>
              <a:gd name="connsiteY143" fmla="*/ 819056 h 2685062"/>
              <a:gd name="connsiteX144" fmla="*/ 12166092 w 12192000"/>
              <a:gd name="connsiteY144" fmla="*/ 823695 h 2685062"/>
              <a:gd name="connsiteX145" fmla="*/ 12190645 w 12192000"/>
              <a:gd name="connsiteY145" fmla="*/ 826863 h 2685062"/>
              <a:gd name="connsiteX146" fmla="*/ 12192000 w 12192000"/>
              <a:gd name="connsiteY146" fmla="*/ 880762 h 2685062"/>
              <a:gd name="connsiteX147" fmla="*/ 12192000 w 12192000"/>
              <a:gd name="connsiteY147" fmla="*/ 2685062 h 2685062"/>
              <a:gd name="connsiteX148" fmla="*/ 0 w 12192000"/>
              <a:gd name="connsiteY148" fmla="*/ 2685062 h 2685062"/>
              <a:gd name="connsiteX149" fmla="*/ 0 w 12192000"/>
              <a:gd name="connsiteY149" fmla="*/ 283917 h 2685062"/>
              <a:gd name="connsiteX150" fmla="*/ 44213 w 12192000"/>
              <a:gd name="connsiteY150" fmla="*/ 302297 h 2685062"/>
              <a:gd name="connsiteX151" fmla="*/ 172465 w 12192000"/>
              <a:gd name="connsiteY151" fmla="*/ 314866 h 2685062"/>
              <a:gd name="connsiteX152" fmla="*/ 223361 w 12192000"/>
              <a:gd name="connsiteY152" fmla="*/ 304828 h 2685062"/>
              <a:gd name="connsiteX153" fmla="*/ 320595 w 12192000"/>
              <a:gd name="connsiteY153" fmla="*/ 288341 h 2685062"/>
              <a:gd name="connsiteX154" fmla="*/ 401087 w 12192000"/>
              <a:gd name="connsiteY154" fmla="*/ 246745 h 2685062"/>
              <a:gd name="connsiteX155" fmla="*/ 495839 w 12192000"/>
              <a:gd name="connsiteY155" fmla="*/ 217305 h 2685062"/>
              <a:gd name="connsiteX156" fmla="*/ 507910 w 12192000"/>
              <a:gd name="connsiteY156" fmla="*/ 219773 h 2685062"/>
              <a:gd name="connsiteX157" fmla="*/ 561428 w 12192000"/>
              <a:gd name="connsiteY157" fmla="*/ 201460 h 2685062"/>
              <a:gd name="connsiteX158" fmla="*/ 712813 w 12192000"/>
              <a:gd name="connsiteY158" fmla="*/ 151411 h 2685062"/>
              <a:gd name="connsiteX159" fmla="*/ 819366 w 12192000"/>
              <a:gd name="connsiteY159" fmla="*/ 70479 h 2685062"/>
              <a:gd name="connsiteX160" fmla="*/ 862489 w 12192000"/>
              <a:gd name="connsiteY160" fmla="*/ 63238 h 2685062"/>
              <a:gd name="connsiteX161" fmla="*/ 934387 w 12192000"/>
              <a:gd name="connsiteY161" fmla="*/ 50788 h 2685062"/>
              <a:gd name="connsiteX162" fmla="*/ 948874 w 12192000"/>
              <a:gd name="connsiteY162" fmla="*/ 55208 h 2685062"/>
              <a:gd name="connsiteX163" fmla="*/ 955237 w 12192000"/>
              <a:gd name="connsiteY163" fmla="*/ 54040 h 2685062"/>
              <a:gd name="connsiteX164" fmla="*/ 955886 w 12192000"/>
              <a:gd name="connsiteY164" fmla="*/ 54325 h 2685062"/>
              <a:gd name="connsiteX165" fmla="*/ 957239 w 12192000"/>
              <a:gd name="connsiteY165" fmla="*/ 53673 h 2685062"/>
              <a:gd name="connsiteX166" fmla="*/ 971343 w 12192000"/>
              <a:gd name="connsiteY166" fmla="*/ 51086 h 2685062"/>
              <a:gd name="connsiteX167" fmla="*/ 1002063 w 12192000"/>
              <a:gd name="connsiteY167" fmla="*/ 54158 h 2685062"/>
              <a:gd name="connsiteX168" fmla="*/ 1020663 w 12192000"/>
              <a:gd name="connsiteY168" fmla="*/ 53408 h 2685062"/>
              <a:gd name="connsiteX169" fmla="*/ 1039181 w 12192000"/>
              <a:gd name="connsiteY169" fmla="*/ 40356 h 2685062"/>
              <a:gd name="connsiteX170" fmla="*/ 1051914 w 12192000"/>
              <a:gd name="connsiteY170" fmla="*/ 39166 h 2685062"/>
              <a:gd name="connsiteX171" fmla="*/ 1054501 w 12192000"/>
              <a:gd name="connsiteY171" fmla="*/ 37372 h 2685062"/>
              <a:gd name="connsiteX172" fmla="*/ 1061859 w 12192000"/>
              <a:gd name="connsiteY172" fmla="*/ 33902 h 2685062"/>
              <a:gd name="connsiteX173" fmla="*/ 1054558 w 12192000"/>
              <a:gd name="connsiteY173" fmla="*/ 30385 h 2685062"/>
              <a:gd name="connsiteX174" fmla="*/ 1140852 w 12192000"/>
              <a:gd name="connsiteY174" fmla="*/ 17327 h 2685062"/>
              <a:gd name="connsiteX175" fmla="*/ 1214144 w 12192000"/>
              <a:gd name="connsiteY175" fmla="*/ 6192 h 2685062"/>
              <a:gd name="connsiteX176" fmla="*/ 1338122 w 12192000"/>
              <a:gd name="connsiteY176" fmla="*/ 27996 h 2685062"/>
              <a:gd name="connsiteX177" fmla="*/ 1462415 w 12192000"/>
              <a:gd name="connsiteY177" fmla="*/ 0 h 268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2192000" h="2685062">
                <a:moveTo>
                  <a:pt x="1462415" y="0"/>
                </a:moveTo>
                <a:lnTo>
                  <a:pt x="1494432" y="2457"/>
                </a:lnTo>
                <a:lnTo>
                  <a:pt x="1523667" y="11778"/>
                </a:lnTo>
                <a:lnTo>
                  <a:pt x="1523067" y="14207"/>
                </a:lnTo>
                <a:cubicBezTo>
                  <a:pt x="1523507" y="15871"/>
                  <a:pt x="1525127" y="16145"/>
                  <a:pt x="1527695" y="15715"/>
                </a:cubicBezTo>
                <a:lnTo>
                  <a:pt x="1532258" y="14518"/>
                </a:lnTo>
                <a:lnTo>
                  <a:pt x="1537796" y="16283"/>
                </a:lnTo>
                <a:lnTo>
                  <a:pt x="1553041" y="20452"/>
                </a:lnTo>
                <a:lnTo>
                  <a:pt x="1557495" y="25861"/>
                </a:lnTo>
                <a:cubicBezTo>
                  <a:pt x="1571578" y="34900"/>
                  <a:pt x="1608020" y="28047"/>
                  <a:pt x="1617448" y="40977"/>
                </a:cubicBezTo>
                <a:lnTo>
                  <a:pt x="1636697" y="39108"/>
                </a:lnTo>
                <a:lnTo>
                  <a:pt x="1657286" y="49000"/>
                </a:lnTo>
                <a:cubicBezTo>
                  <a:pt x="1676389" y="57312"/>
                  <a:pt x="1696470" y="62807"/>
                  <a:pt x="1719191" y="56920"/>
                </a:cubicBezTo>
                <a:cubicBezTo>
                  <a:pt x="1709669" y="73491"/>
                  <a:pt x="1773685" y="56115"/>
                  <a:pt x="1787126" y="71960"/>
                </a:cubicBezTo>
                <a:cubicBezTo>
                  <a:pt x="1795166" y="84864"/>
                  <a:pt x="1816465" y="82599"/>
                  <a:pt x="1834555" y="86590"/>
                </a:cubicBezTo>
                <a:cubicBezTo>
                  <a:pt x="1850712" y="99365"/>
                  <a:pt x="1937782" y="107374"/>
                  <a:pt x="1966070" y="103987"/>
                </a:cubicBezTo>
                <a:cubicBezTo>
                  <a:pt x="2043209" y="86564"/>
                  <a:pt x="2126459" y="137078"/>
                  <a:pt x="2188582" y="124532"/>
                </a:cubicBezTo>
                <a:cubicBezTo>
                  <a:pt x="2206064" y="124932"/>
                  <a:pt x="2221206" y="127247"/>
                  <a:pt x="2234811" y="130739"/>
                </a:cubicBezTo>
                <a:lnTo>
                  <a:pt x="2270005" y="143358"/>
                </a:lnTo>
                <a:lnTo>
                  <a:pt x="2274208" y="152634"/>
                </a:lnTo>
                <a:lnTo>
                  <a:pt x="2298905" y="157215"/>
                </a:lnTo>
                <a:lnTo>
                  <a:pt x="2304521" y="159957"/>
                </a:lnTo>
                <a:cubicBezTo>
                  <a:pt x="2315230" y="165224"/>
                  <a:pt x="2326016" y="170200"/>
                  <a:pt x="2337696" y="174150"/>
                </a:cubicBezTo>
                <a:cubicBezTo>
                  <a:pt x="2354259" y="137711"/>
                  <a:pt x="2439767" y="201742"/>
                  <a:pt x="2432112" y="166646"/>
                </a:cubicBezTo>
                <a:cubicBezTo>
                  <a:pt x="2482400" y="178172"/>
                  <a:pt x="2480978" y="159994"/>
                  <a:pt x="2500149" y="168723"/>
                </a:cubicBezTo>
                <a:lnTo>
                  <a:pt x="2504776" y="171455"/>
                </a:lnTo>
                <a:lnTo>
                  <a:pt x="2507358" y="177677"/>
                </a:lnTo>
                <a:lnTo>
                  <a:pt x="2518847" y="180936"/>
                </a:lnTo>
                <a:lnTo>
                  <a:pt x="2528864" y="188517"/>
                </a:lnTo>
                <a:cubicBezTo>
                  <a:pt x="2656589" y="189245"/>
                  <a:pt x="2818894" y="267460"/>
                  <a:pt x="2938613" y="248764"/>
                </a:cubicBezTo>
                <a:lnTo>
                  <a:pt x="3132513" y="229282"/>
                </a:lnTo>
                <a:cubicBezTo>
                  <a:pt x="3153391" y="218737"/>
                  <a:pt x="3187482" y="219423"/>
                  <a:pt x="3208657" y="230814"/>
                </a:cubicBezTo>
                <a:cubicBezTo>
                  <a:pt x="3212298" y="232773"/>
                  <a:pt x="3215412" y="234983"/>
                  <a:pt x="3217904" y="237375"/>
                </a:cubicBezTo>
                <a:cubicBezTo>
                  <a:pt x="3279351" y="212726"/>
                  <a:pt x="3298012" y="233121"/>
                  <a:pt x="3330150" y="214762"/>
                </a:cubicBezTo>
                <a:cubicBezTo>
                  <a:pt x="3405531" y="217422"/>
                  <a:pt x="3451160" y="247861"/>
                  <a:pt x="3480527" y="231960"/>
                </a:cubicBezTo>
                <a:cubicBezTo>
                  <a:pt x="3516075" y="238991"/>
                  <a:pt x="3553819" y="269164"/>
                  <a:pt x="3591806" y="253003"/>
                </a:cubicBezTo>
                <a:cubicBezTo>
                  <a:pt x="3586673" y="270421"/>
                  <a:pt x="3640034" y="246868"/>
                  <a:pt x="3655143" y="261318"/>
                </a:cubicBezTo>
                <a:cubicBezTo>
                  <a:pt x="3664868" y="273371"/>
                  <a:pt x="3683329" y="269035"/>
                  <a:pt x="3700191" y="271235"/>
                </a:cubicBezTo>
                <a:cubicBezTo>
                  <a:pt x="3717097" y="282363"/>
                  <a:pt x="3796016" y="281812"/>
                  <a:pt x="3820459" y="275675"/>
                </a:cubicBezTo>
                <a:cubicBezTo>
                  <a:pt x="3885463" y="250791"/>
                  <a:pt x="3969506" y="292904"/>
                  <a:pt x="4022158" y="274341"/>
                </a:cubicBezTo>
                <a:cubicBezTo>
                  <a:pt x="4084571" y="269096"/>
                  <a:pt x="4119856" y="297968"/>
                  <a:pt x="4164508" y="309117"/>
                </a:cubicBezTo>
                <a:cubicBezTo>
                  <a:pt x="4171915" y="271244"/>
                  <a:pt x="4260667" y="326583"/>
                  <a:pt x="4246843" y="292417"/>
                </a:cubicBezTo>
                <a:cubicBezTo>
                  <a:pt x="4309458" y="301142"/>
                  <a:pt x="4279869" y="266331"/>
                  <a:pt x="4337133" y="304707"/>
                </a:cubicBezTo>
                <a:cubicBezTo>
                  <a:pt x="4450694" y="292933"/>
                  <a:pt x="4593547" y="330375"/>
                  <a:pt x="4696109" y="300060"/>
                </a:cubicBezTo>
                <a:lnTo>
                  <a:pt x="4928090" y="291457"/>
                </a:lnTo>
                <a:lnTo>
                  <a:pt x="4960316" y="287841"/>
                </a:lnTo>
                <a:cubicBezTo>
                  <a:pt x="4960491" y="287029"/>
                  <a:pt x="4960665" y="286217"/>
                  <a:pt x="4960840" y="285406"/>
                </a:cubicBezTo>
                <a:cubicBezTo>
                  <a:pt x="4962018" y="283892"/>
                  <a:pt x="4963691" y="283924"/>
                  <a:pt x="4965958" y="284802"/>
                </a:cubicBezTo>
                <a:lnTo>
                  <a:pt x="4969785" y="286778"/>
                </a:lnTo>
                <a:lnTo>
                  <a:pt x="4975889" y="286093"/>
                </a:lnTo>
                <a:lnTo>
                  <a:pt x="4992382" y="284871"/>
                </a:lnTo>
                <a:lnTo>
                  <a:pt x="4999094" y="280499"/>
                </a:lnTo>
                <a:lnTo>
                  <a:pt x="5080965" y="282208"/>
                </a:lnTo>
                <a:lnTo>
                  <a:pt x="5105166" y="276473"/>
                </a:lnTo>
                <a:cubicBezTo>
                  <a:pt x="5127226" y="271982"/>
                  <a:pt x="5148953" y="270367"/>
                  <a:pt x="5168054" y="280137"/>
                </a:cubicBezTo>
                <a:cubicBezTo>
                  <a:pt x="5166431" y="262533"/>
                  <a:pt x="5219894" y="290815"/>
                  <a:pt x="5239940" y="278079"/>
                </a:cubicBezTo>
                <a:cubicBezTo>
                  <a:pt x="5253484" y="267178"/>
                  <a:pt x="5272860" y="273220"/>
                  <a:pt x="5291998" y="272685"/>
                </a:cubicBezTo>
                <a:cubicBezTo>
                  <a:pt x="5313255" y="263383"/>
                  <a:pt x="5400292" y="271538"/>
                  <a:pt x="5425861" y="279926"/>
                </a:cubicBezTo>
                <a:cubicBezTo>
                  <a:pt x="5491875" y="310639"/>
                  <a:pt x="5594484" y="277380"/>
                  <a:pt x="5648321" y="300693"/>
                </a:cubicBezTo>
                <a:cubicBezTo>
                  <a:pt x="5665248" y="303486"/>
                  <a:pt x="5680800" y="304021"/>
                  <a:pt x="5695414" y="303150"/>
                </a:cubicBezTo>
                <a:lnTo>
                  <a:pt x="5743064" y="289335"/>
                </a:lnTo>
                <a:lnTo>
                  <a:pt x="5768797" y="289436"/>
                </a:lnTo>
                <a:lnTo>
                  <a:pt x="5775419" y="287831"/>
                </a:lnTo>
                <a:cubicBezTo>
                  <a:pt x="5788059" y="284732"/>
                  <a:pt x="5800646" y="281926"/>
                  <a:pt x="5813624" y="280263"/>
                </a:cubicBezTo>
                <a:cubicBezTo>
                  <a:pt x="5812999" y="318182"/>
                  <a:pt x="5923892" y="272386"/>
                  <a:pt x="5900676" y="304615"/>
                </a:cubicBezTo>
                <a:cubicBezTo>
                  <a:pt x="5954067" y="302717"/>
                  <a:pt x="5944477" y="319870"/>
                  <a:pt x="5966795" y="314993"/>
                </a:cubicBezTo>
                <a:lnTo>
                  <a:pt x="5972463" y="313217"/>
                </a:lnTo>
                <a:lnTo>
                  <a:pt x="5977754" y="307726"/>
                </a:lnTo>
                <a:lnTo>
                  <a:pt x="5990232" y="306694"/>
                </a:lnTo>
                <a:lnTo>
                  <a:pt x="6003260" y="301250"/>
                </a:lnTo>
                <a:cubicBezTo>
                  <a:pt x="6125949" y="323771"/>
                  <a:pt x="6292426" y="300774"/>
                  <a:pt x="6398655" y="340447"/>
                </a:cubicBezTo>
                <a:lnTo>
                  <a:pt x="6477250" y="370643"/>
                </a:lnTo>
                <a:cubicBezTo>
                  <a:pt x="6518147" y="382960"/>
                  <a:pt x="6560561" y="347277"/>
                  <a:pt x="6599996" y="371929"/>
                </a:cubicBezTo>
                <a:cubicBezTo>
                  <a:pt x="6615225" y="385828"/>
                  <a:pt x="6648193" y="391366"/>
                  <a:pt x="6673632" y="384303"/>
                </a:cubicBezTo>
                <a:cubicBezTo>
                  <a:pt x="6678009" y="383088"/>
                  <a:pt x="6681993" y="381536"/>
                  <a:pt x="6685461" y="379698"/>
                </a:cubicBezTo>
                <a:cubicBezTo>
                  <a:pt x="6733172" y="414481"/>
                  <a:pt x="6760278" y="398336"/>
                  <a:pt x="6782761" y="421766"/>
                </a:cubicBezTo>
                <a:cubicBezTo>
                  <a:pt x="6856177" y="432921"/>
                  <a:pt x="6913662" y="412056"/>
                  <a:pt x="6934599" y="432626"/>
                </a:cubicBezTo>
                <a:cubicBezTo>
                  <a:pt x="6971837" y="432351"/>
                  <a:pt x="7021650" y="410307"/>
                  <a:pt x="7050728" y="432695"/>
                </a:cubicBezTo>
                <a:cubicBezTo>
                  <a:pt x="7053692" y="415076"/>
                  <a:pt x="7094152" y="447339"/>
                  <a:pt x="7115167" y="436243"/>
                </a:cubicBezTo>
                <a:cubicBezTo>
                  <a:pt x="7129937" y="426464"/>
                  <a:pt x="7145660" y="433973"/>
                  <a:pt x="7162809" y="434931"/>
                </a:cubicBezTo>
                <a:cubicBezTo>
                  <a:pt x="7184039" y="427343"/>
                  <a:pt x="7259393" y="442217"/>
                  <a:pt x="7280034" y="452539"/>
                </a:cubicBezTo>
                <a:cubicBezTo>
                  <a:pt x="7331046" y="488194"/>
                  <a:pt x="7430616" y="463128"/>
                  <a:pt x="7472654" y="490482"/>
                </a:cubicBezTo>
                <a:cubicBezTo>
                  <a:pt x="7541994" y="500728"/>
                  <a:pt x="7643498" y="509315"/>
                  <a:pt x="7696080" y="514010"/>
                </a:cubicBezTo>
                <a:cubicBezTo>
                  <a:pt x="7760013" y="517032"/>
                  <a:pt x="7715914" y="545003"/>
                  <a:pt x="7788139" y="518649"/>
                </a:cubicBezTo>
                <a:cubicBezTo>
                  <a:pt x="7891601" y="550571"/>
                  <a:pt x="8143222" y="510864"/>
                  <a:pt x="8227756" y="558548"/>
                </a:cubicBezTo>
                <a:cubicBezTo>
                  <a:pt x="8317876" y="569251"/>
                  <a:pt x="8261697" y="569546"/>
                  <a:pt x="8328859" y="582867"/>
                </a:cubicBezTo>
                <a:cubicBezTo>
                  <a:pt x="8336976" y="627379"/>
                  <a:pt x="8495085" y="643261"/>
                  <a:pt x="8532898" y="668282"/>
                </a:cubicBezTo>
                <a:cubicBezTo>
                  <a:pt x="8626867" y="678146"/>
                  <a:pt x="8698118" y="715603"/>
                  <a:pt x="8792925" y="701900"/>
                </a:cubicBezTo>
                <a:cubicBezTo>
                  <a:pt x="8796856" y="707882"/>
                  <a:pt x="8802564" y="712918"/>
                  <a:pt x="8809491" y="717262"/>
                </a:cubicBezTo>
                <a:lnTo>
                  <a:pt x="8814066" y="719410"/>
                </a:lnTo>
                <a:lnTo>
                  <a:pt x="8815751" y="718686"/>
                </a:lnTo>
                <a:cubicBezTo>
                  <a:pt x="8822134" y="717141"/>
                  <a:pt x="8829906" y="716502"/>
                  <a:pt x="8840540" y="717083"/>
                </a:cubicBezTo>
                <a:cubicBezTo>
                  <a:pt x="8844566" y="676948"/>
                  <a:pt x="8862586" y="704813"/>
                  <a:pt x="8897062" y="697553"/>
                </a:cubicBezTo>
                <a:cubicBezTo>
                  <a:pt x="8926967" y="693826"/>
                  <a:pt x="8941387" y="680067"/>
                  <a:pt x="8965922" y="672885"/>
                </a:cubicBezTo>
                <a:cubicBezTo>
                  <a:pt x="8985861" y="668208"/>
                  <a:pt x="8990451" y="680326"/>
                  <a:pt x="9016694" y="669496"/>
                </a:cubicBezTo>
                <a:cubicBezTo>
                  <a:pt x="9064226" y="680468"/>
                  <a:pt x="9102961" y="653230"/>
                  <a:pt x="9139695" y="648174"/>
                </a:cubicBezTo>
                <a:cubicBezTo>
                  <a:pt x="9151373" y="649226"/>
                  <a:pt x="9186538" y="645057"/>
                  <a:pt x="9219129" y="639013"/>
                </a:cubicBezTo>
                <a:lnTo>
                  <a:pt x="9221354" y="638501"/>
                </a:lnTo>
                <a:lnTo>
                  <a:pt x="9237592" y="642494"/>
                </a:lnTo>
                <a:cubicBezTo>
                  <a:pt x="9241555" y="644212"/>
                  <a:pt x="9242210" y="646204"/>
                  <a:pt x="9236570" y="648762"/>
                </a:cubicBezTo>
                <a:cubicBezTo>
                  <a:pt x="9241114" y="652055"/>
                  <a:pt x="9245782" y="653517"/>
                  <a:pt x="9250521" y="654041"/>
                </a:cubicBezTo>
                <a:cubicBezTo>
                  <a:pt x="9259996" y="655089"/>
                  <a:pt x="9269753" y="652386"/>
                  <a:pt x="9279357" y="653083"/>
                </a:cubicBezTo>
                <a:lnTo>
                  <a:pt x="9289731" y="656356"/>
                </a:lnTo>
                <a:lnTo>
                  <a:pt x="9293723" y="656237"/>
                </a:lnTo>
                <a:lnTo>
                  <a:pt x="9303097" y="656723"/>
                </a:lnTo>
                <a:lnTo>
                  <a:pt x="9302251" y="652725"/>
                </a:lnTo>
                <a:cubicBezTo>
                  <a:pt x="9300561" y="648869"/>
                  <a:pt x="9299408" y="644676"/>
                  <a:pt x="9314122" y="645860"/>
                </a:cubicBezTo>
                <a:cubicBezTo>
                  <a:pt x="9344433" y="650204"/>
                  <a:pt x="9356229" y="634440"/>
                  <a:pt x="9367772" y="650683"/>
                </a:cubicBezTo>
                <a:lnTo>
                  <a:pt x="9370291" y="655264"/>
                </a:lnTo>
                <a:lnTo>
                  <a:pt x="9377007" y="656308"/>
                </a:lnTo>
                <a:cubicBezTo>
                  <a:pt x="9380660" y="656340"/>
                  <a:pt x="9382824" y="655350"/>
                  <a:pt x="9382497" y="652427"/>
                </a:cubicBezTo>
                <a:cubicBezTo>
                  <a:pt x="9410043" y="665739"/>
                  <a:pt x="9444726" y="648939"/>
                  <a:pt x="9474013" y="647005"/>
                </a:cubicBezTo>
                <a:cubicBezTo>
                  <a:pt x="9494765" y="659508"/>
                  <a:pt x="9535746" y="643122"/>
                  <a:pt x="9595899" y="646979"/>
                </a:cubicBezTo>
                <a:cubicBezTo>
                  <a:pt x="9618462" y="661284"/>
                  <a:pt x="9636478" y="649421"/>
                  <a:pt x="9681269" y="669984"/>
                </a:cubicBezTo>
                <a:cubicBezTo>
                  <a:pt x="9683619" y="668616"/>
                  <a:pt x="9686437" y="667412"/>
                  <a:pt x="9689635" y="666408"/>
                </a:cubicBezTo>
                <a:cubicBezTo>
                  <a:pt x="9708219" y="660578"/>
                  <a:pt x="9735343" y="662659"/>
                  <a:pt x="9750215" y="671056"/>
                </a:cubicBezTo>
                <a:cubicBezTo>
                  <a:pt x="9822560" y="699676"/>
                  <a:pt x="9892985" y="704863"/>
                  <a:pt x="9957974" y="715080"/>
                </a:cubicBezTo>
                <a:cubicBezTo>
                  <a:pt x="10031995" y="724171"/>
                  <a:pt x="9987651" y="694466"/>
                  <a:pt x="10076482" y="723397"/>
                </a:cubicBezTo>
                <a:cubicBezTo>
                  <a:pt x="10088264" y="715403"/>
                  <a:pt x="10100170" y="715974"/>
                  <a:pt x="10119263" y="721877"/>
                </a:cubicBezTo>
                <a:cubicBezTo>
                  <a:pt x="10155360" y="725633"/>
                  <a:pt x="10156886" y="703170"/>
                  <a:pt x="10190893" y="719606"/>
                </a:cubicBezTo>
                <a:cubicBezTo>
                  <a:pt x="10186651" y="707114"/>
                  <a:pt x="10260542" y="720706"/>
                  <a:pt x="10246203" y="706893"/>
                </a:cubicBezTo>
                <a:cubicBezTo>
                  <a:pt x="10271921" y="697978"/>
                  <a:pt x="10280122" y="716866"/>
                  <a:pt x="10305396" y="709359"/>
                </a:cubicBezTo>
                <a:cubicBezTo>
                  <a:pt x="10332266" y="709354"/>
                  <a:pt x="10287753" y="720864"/>
                  <a:pt x="10316856" y="724179"/>
                </a:cubicBezTo>
                <a:cubicBezTo>
                  <a:pt x="10352558" y="726042"/>
                  <a:pt x="10348261" y="747938"/>
                  <a:pt x="10380919" y="722193"/>
                </a:cubicBezTo>
                <a:cubicBezTo>
                  <a:pt x="10416787" y="731946"/>
                  <a:pt x="10426384" y="719959"/>
                  <a:pt x="10478351" y="717620"/>
                </a:cubicBezTo>
                <a:cubicBezTo>
                  <a:pt x="10498311" y="726260"/>
                  <a:pt x="10516018" y="724144"/>
                  <a:pt x="10533954" y="718660"/>
                </a:cubicBezTo>
                <a:cubicBezTo>
                  <a:pt x="10583102" y="724237"/>
                  <a:pt x="10630104" y="717410"/>
                  <a:pt x="10686474" y="717507"/>
                </a:cubicBezTo>
                <a:cubicBezTo>
                  <a:pt x="10745160" y="730015"/>
                  <a:pt x="10779502" y="713124"/>
                  <a:pt x="10839729" y="713306"/>
                </a:cubicBezTo>
                <a:cubicBezTo>
                  <a:pt x="10895292" y="735596"/>
                  <a:pt x="10883335" y="689293"/>
                  <a:pt x="10933271" y="693628"/>
                </a:cubicBezTo>
                <a:cubicBezTo>
                  <a:pt x="11011861" y="715600"/>
                  <a:pt x="10933941" y="678563"/>
                  <a:pt x="11058950" y="692031"/>
                </a:cubicBezTo>
                <a:cubicBezTo>
                  <a:pt x="11065574" y="695312"/>
                  <a:pt x="11081347" y="693264"/>
                  <a:pt x="11080388" y="689245"/>
                </a:cubicBezTo>
                <a:cubicBezTo>
                  <a:pt x="11088176" y="690921"/>
                  <a:pt x="11106032" y="699551"/>
                  <a:pt x="11108911" y="693363"/>
                </a:cubicBezTo>
                <a:cubicBezTo>
                  <a:pt x="11149149" y="694912"/>
                  <a:pt x="11188483" y="700869"/>
                  <a:pt x="11223119" y="710661"/>
                </a:cubicBezTo>
                <a:cubicBezTo>
                  <a:pt x="11302059" y="704266"/>
                  <a:pt x="11255617" y="731239"/>
                  <a:pt x="11311983" y="731410"/>
                </a:cubicBezTo>
                <a:cubicBezTo>
                  <a:pt x="11358665" y="721567"/>
                  <a:pt x="11373894" y="732638"/>
                  <a:pt x="11426940" y="727340"/>
                </a:cubicBezTo>
                <a:cubicBezTo>
                  <a:pt x="11441993" y="748767"/>
                  <a:pt x="11476074" y="727962"/>
                  <a:pt x="11495624" y="734858"/>
                </a:cubicBezTo>
                <a:cubicBezTo>
                  <a:pt x="11530841" y="712823"/>
                  <a:pt x="11572173" y="761025"/>
                  <a:pt x="11605975" y="762433"/>
                </a:cubicBezTo>
                <a:cubicBezTo>
                  <a:pt x="11663316" y="761143"/>
                  <a:pt x="11727635" y="739871"/>
                  <a:pt x="11756134" y="765012"/>
                </a:cubicBezTo>
                <a:cubicBezTo>
                  <a:pt x="11761348" y="755468"/>
                  <a:pt x="11757526" y="741943"/>
                  <a:pt x="11789788" y="745316"/>
                </a:cubicBezTo>
                <a:cubicBezTo>
                  <a:pt x="11803253" y="740995"/>
                  <a:pt x="11807074" y="726138"/>
                  <a:pt x="11832833" y="734720"/>
                </a:cubicBezTo>
                <a:cubicBezTo>
                  <a:pt x="11798846" y="746443"/>
                  <a:pt x="11852821" y="750721"/>
                  <a:pt x="11846338" y="765994"/>
                </a:cubicBezTo>
                <a:cubicBezTo>
                  <a:pt x="11885947" y="777555"/>
                  <a:pt x="11979991" y="768560"/>
                  <a:pt x="11972492" y="796180"/>
                </a:cubicBezTo>
                <a:cubicBezTo>
                  <a:pt x="11982931" y="813135"/>
                  <a:pt x="12037186" y="790090"/>
                  <a:pt x="12035979" y="807835"/>
                </a:cubicBezTo>
                <a:cubicBezTo>
                  <a:pt x="12059694" y="797410"/>
                  <a:pt x="12098516" y="817951"/>
                  <a:pt x="12135850" y="819056"/>
                </a:cubicBezTo>
                <a:cubicBezTo>
                  <a:pt x="12142309" y="827359"/>
                  <a:pt x="12150917" y="827343"/>
                  <a:pt x="12166092" y="823695"/>
                </a:cubicBezTo>
                <a:lnTo>
                  <a:pt x="12190645" y="826863"/>
                </a:lnTo>
                <a:lnTo>
                  <a:pt x="12192000" y="880762"/>
                </a:lnTo>
                <a:lnTo>
                  <a:pt x="12192000" y="2685062"/>
                </a:lnTo>
                <a:lnTo>
                  <a:pt x="0" y="2685062"/>
                </a:lnTo>
                <a:lnTo>
                  <a:pt x="0" y="283917"/>
                </a:lnTo>
                <a:lnTo>
                  <a:pt x="44213" y="302297"/>
                </a:lnTo>
                <a:cubicBezTo>
                  <a:pt x="57125" y="321111"/>
                  <a:pt x="151150" y="310991"/>
                  <a:pt x="172465" y="314866"/>
                </a:cubicBezTo>
                <a:cubicBezTo>
                  <a:pt x="201883" y="307918"/>
                  <a:pt x="192551" y="309357"/>
                  <a:pt x="223361" y="304828"/>
                </a:cubicBezTo>
                <a:cubicBezTo>
                  <a:pt x="235273" y="283233"/>
                  <a:pt x="290082" y="292239"/>
                  <a:pt x="320595" y="288341"/>
                </a:cubicBezTo>
                <a:cubicBezTo>
                  <a:pt x="326821" y="269140"/>
                  <a:pt x="347105" y="264031"/>
                  <a:pt x="401087" y="246745"/>
                </a:cubicBezTo>
                <a:cubicBezTo>
                  <a:pt x="407068" y="225028"/>
                  <a:pt x="475269" y="251137"/>
                  <a:pt x="495839" y="217305"/>
                </a:cubicBezTo>
                <a:cubicBezTo>
                  <a:pt x="499633" y="218429"/>
                  <a:pt x="503698" y="219260"/>
                  <a:pt x="507910" y="219773"/>
                </a:cubicBezTo>
                <a:cubicBezTo>
                  <a:pt x="532375" y="222751"/>
                  <a:pt x="556339" y="214552"/>
                  <a:pt x="561428" y="201460"/>
                </a:cubicBezTo>
                <a:cubicBezTo>
                  <a:pt x="599747" y="152259"/>
                  <a:pt x="661201" y="177254"/>
                  <a:pt x="712813" y="151411"/>
                </a:cubicBezTo>
                <a:cubicBezTo>
                  <a:pt x="774420" y="124993"/>
                  <a:pt x="765426" y="123535"/>
                  <a:pt x="819366" y="70479"/>
                </a:cubicBezTo>
                <a:cubicBezTo>
                  <a:pt x="839647" y="77460"/>
                  <a:pt x="850544" y="74267"/>
                  <a:pt x="862489" y="63238"/>
                </a:cubicBezTo>
                <a:cubicBezTo>
                  <a:pt x="893284" y="51157"/>
                  <a:pt x="919686" y="77447"/>
                  <a:pt x="934387" y="50788"/>
                </a:cubicBezTo>
                <a:cubicBezTo>
                  <a:pt x="936825" y="54711"/>
                  <a:pt x="942184" y="55671"/>
                  <a:pt x="948874" y="55208"/>
                </a:cubicBezTo>
                <a:lnTo>
                  <a:pt x="955237" y="54040"/>
                </a:lnTo>
                <a:lnTo>
                  <a:pt x="955886" y="54325"/>
                </a:lnTo>
                <a:lnTo>
                  <a:pt x="957239" y="53673"/>
                </a:lnTo>
                <a:lnTo>
                  <a:pt x="971343" y="51086"/>
                </a:lnTo>
                <a:cubicBezTo>
                  <a:pt x="986863" y="47540"/>
                  <a:pt x="1001346" y="44460"/>
                  <a:pt x="1002063" y="54158"/>
                </a:cubicBezTo>
                <a:cubicBezTo>
                  <a:pt x="1010763" y="55438"/>
                  <a:pt x="1016476" y="54893"/>
                  <a:pt x="1020663" y="53408"/>
                </a:cubicBezTo>
                <a:cubicBezTo>
                  <a:pt x="1029036" y="50440"/>
                  <a:pt x="1031306" y="43717"/>
                  <a:pt x="1039181" y="40356"/>
                </a:cubicBezTo>
                <a:lnTo>
                  <a:pt x="1051914" y="39166"/>
                </a:lnTo>
                <a:lnTo>
                  <a:pt x="1054501" y="37372"/>
                </a:lnTo>
                <a:lnTo>
                  <a:pt x="1061859" y="33902"/>
                </a:lnTo>
                <a:lnTo>
                  <a:pt x="1054558" y="30385"/>
                </a:lnTo>
                <a:cubicBezTo>
                  <a:pt x="1046905" y="27358"/>
                  <a:pt x="1128596" y="22367"/>
                  <a:pt x="1140852" y="17327"/>
                </a:cubicBezTo>
                <a:lnTo>
                  <a:pt x="1214144" y="6192"/>
                </a:lnTo>
                <a:lnTo>
                  <a:pt x="1338122" y="27996"/>
                </a:lnTo>
                <a:cubicBezTo>
                  <a:pt x="1367144" y="1801"/>
                  <a:pt x="1432673" y="14019"/>
                  <a:pt x="1462415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69C73-BC4C-B670-6590-D2120F0B5ED2}"/>
              </a:ext>
            </a:extLst>
          </p:cNvPr>
          <p:cNvSpPr txBox="1"/>
          <p:nvPr/>
        </p:nvSpPr>
        <p:spPr>
          <a:xfrm>
            <a:off x="1810065" y="5666017"/>
            <a:ext cx="8943998" cy="856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L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+mj-ea"/>
                <a:cs typeface="+mj-cs"/>
              </a:rPr>
              <a:t>El avance las grandes </a:t>
            </a:r>
            <a:r>
              <a:rPr lang="es-CL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+mj-ea"/>
                <a:cs typeface="+mj-cs"/>
              </a:rPr>
              <a:t>técnologicas</a:t>
            </a:r>
            <a:r>
              <a:rPr lang="es-CL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" panose="020B0503030101060003" pitchFamily="34" charset="0"/>
                <a:ea typeface="+mj-ea"/>
                <a:cs typeface="+mj-cs"/>
              </a:rPr>
              <a:t> en modelos de IA cada vez más potentes</a:t>
            </a:r>
          </a:p>
        </p:txBody>
      </p:sp>
      <p:pic>
        <p:nvPicPr>
          <p:cNvPr id="6" name="Picture 5" descr="A black and blue letter m&#10;&#10;Description automatically generated">
            <a:extLst>
              <a:ext uri="{FF2B5EF4-FFF2-40B4-BE49-F238E27FC236}">
                <a16:creationId xmlns:a16="http://schemas.microsoft.com/office/drawing/2014/main" id="{3E7C0938-4004-6174-18E3-B6DF944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3" y="2122842"/>
            <a:ext cx="3027384" cy="61304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EC8135A-D108-5FA9-306D-8568A2F96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6274" y="1007472"/>
            <a:ext cx="2843784" cy="2843784"/>
          </a:xfrm>
          <a:prstGeom prst="rect">
            <a:avLst/>
          </a:prstGeom>
        </p:spPr>
      </p:pic>
      <p:pic>
        <p:nvPicPr>
          <p:cNvPr id="4" name="Picture 3" descr="A blue and purple logo&#10;&#10;Description automatically generated">
            <a:extLst>
              <a:ext uri="{FF2B5EF4-FFF2-40B4-BE49-F238E27FC236}">
                <a16:creationId xmlns:a16="http://schemas.microsoft.com/office/drawing/2014/main" id="{59CDB33A-B476-AD3F-7D36-E7B6E75A8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86" y="1869432"/>
            <a:ext cx="3026664" cy="11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69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6" name="Rectangle 24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1A1BF882-C81F-131A-D2E9-7A90FD7120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" r="25896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48" name="Freeform: Shape 24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0" name="Freeform: Shape 24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27C8E-4DC5-9594-1097-EC8C7494379D}"/>
              </a:ext>
            </a:extLst>
          </p:cNvPr>
          <p:cNvSpPr txBox="1"/>
          <p:nvPr/>
        </p:nvSpPr>
        <p:spPr>
          <a:xfrm>
            <a:off x="477981" y="1122363"/>
            <a:ext cx="4026408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latin typeface="+mj-lt"/>
                <a:ea typeface="+mj-ea"/>
                <a:cs typeface="+mj-cs"/>
              </a:rPr>
              <a:t>Realizar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modelos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latin typeface="+mj-lt"/>
                <a:ea typeface="+mj-ea"/>
                <a:cs typeface="+mj-cs"/>
              </a:rPr>
              <a:t>tipo</a:t>
            </a:r>
            <a:r>
              <a:rPr lang="en-US" sz="3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latin typeface="Raleway Medium" panose="020B0603030101060003" pitchFamily="34" charset="0"/>
                <a:ea typeface="+mj-ea"/>
                <a:cs typeface="+mj-cs"/>
              </a:rPr>
              <a:t>ChatGPT</a:t>
            </a:r>
            <a:r>
              <a:rPr lang="en-US" sz="3200" dirty="0">
                <a:latin typeface="+mj-lt"/>
                <a:ea typeface="+mj-ea"/>
                <a:cs typeface="+mj-cs"/>
              </a:rPr>
              <a:t> es </a:t>
            </a:r>
            <a:r>
              <a:rPr lang="en-US" sz="3200" dirty="0" err="1">
                <a:latin typeface="+mj-lt"/>
                <a:ea typeface="+mj-ea"/>
                <a:cs typeface="+mj-cs"/>
              </a:rPr>
              <a:t>computacionalmente</a:t>
            </a:r>
            <a:r>
              <a:rPr lang="en-US" sz="3200" dirty="0">
                <a:latin typeface="+mj-lt"/>
                <a:ea typeface="+mj-ea"/>
                <a:cs typeface="+mj-cs"/>
              </a:rPr>
              <a:t>  </a:t>
            </a:r>
            <a:r>
              <a:rPr lang="en-US" sz="3200" dirty="0" err="1">
                <a:latin typeface="+mj-lt"/>
                <a:ea typeface="+mj-ea"/>
                <a:cs typeface="+mj-cs"/>
              </a:rPr>
              <a:t>enorme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DD59A-FAE3-678D-7CD1-91AA20B66548}"/>
              </a:ext>
            </a:extLst>
          </p:cNvPr>
          <p:cNvSpPr txBox="1"/>
          <p:nvPr/>
        </p:nvSpPr>
        <p:spPr>
          <a:xfrm>
            <a:off x="477981" y="4872922"/>
            <a:ext cx="3933306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/>
              <a:t>Implica millones de ejemplos de entrenamiento, procesadores y TPU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058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1186</Words>
  <Application>Microsoft Office PowerPoint</Application>
  <PresentationFormat>Widescreen</PresentationFormat>
  <Paragraphs>160</Paragraphs>
  <Slides>39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Raleway</vt:lpstr>
      <vt:lpstr>Raleway Black</vt:lpstr>
      <vt:lpstr>Raleway Light</vt:lpstr>
      <vt:lpstr>Raleway Medium</vt:lpstr>
      <vt:lpstr>Raleway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Sergio Reyes Gajardo</dc:creator>
  <cp:lastModifiedBy>Sergio Reyes Gajardo</cp:lastModifiedBy>
  <cp:revision>1</cp:revision>
  <dcterms:created xsi:type="dcterms:W3CDTF">2024-07-21T15:29:11Z</dcterms:created>
  <dcterms:modified xsi:type="dcterms:W3CDTF">2024-08-16T19:34:46Z</dcterms:modified>
</cp:coreProperties>
</file>